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713" r:id="rId4"/>
    <p:sldMasterId id="2147483714" r:id="rId5"/>
    <p:sldMasterId id="2147483715" r:id="rId6"/>
    <p:sldMasterId id="214748371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7bc7a0f52_2_1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367bc7a0f52_2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67bc7a0f52_2_4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367bc7a0f52_2_4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65d5f90dc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365d5f90dc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65d5f90dc7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g365d5f90dc7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67bc7a0f52_2_4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g367bc7a0f52_2_4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65d5f90dc7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g365d5f90dc7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65d5f90dc7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g365d5f90dc7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65d5f90dc7_0_2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365d5f90dc7_0_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65d5f90dc7_0_4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g365d5f90dc7_0_4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65d5f90dc7_0_4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g365d5f90dc7_0_4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65d5f90dc7_0_4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g365d5f90dc7_0_4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67bc7a0f52_2_3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367bc7a0f52_2_3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65d5f90dc7_0_4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g365d5f90dc7_0_4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65d5f90dc7_0_4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g365d5f90dc7_0_4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65d5f90dc7_0_4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g365d5f90dc7_0_4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67bc7a0f52_2_4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g367bc7a0f52_2_4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67bc7a0f52_2_3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367bc7a0f52_2_3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67bc7a0f52_2_3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367bc7a0f52_2_3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67bc7a0f52_2_4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367bc7a0f52_2_4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67c10cce43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367c10cce43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65d5f90dc7_0_6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365d5f90dc7_0_6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65d5f90dc7_0_8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365d5f90dc7_0_8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65d5f90dc7_0_8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365d5f90dc7_0_8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7" name="Google Shape;5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" y="-4524"/>
            <a:ext cx="9143577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3" id="58" name="Google Shape;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524000" cy="7567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2" id="59" name="Google Shape;5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08621"/>
            <a:ext cx="942971" cy="939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4" id="60" name="Google Shape;6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3306" y="1519870"/>
            <a:ext cx="5550694" cy="3623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1" id="61" name="Google Shape;6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8104" y="-18574"/>
            <a:ext cx="1455896" cy="275372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256699" y="3712585"/>
            <a:ext cx="3665636" cy="467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lvl="0" marR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256774" y="1399222"/>
            <a:ext cx="1915894" cy="466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67500">
            <a:normAutofit/>
          </a:bodyPr>
          <a:lstStyle>
            <a:lvl1pPr indent="-228600" lvl="0" marL="457200" marR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type="ctrTitle"/>
          </p:nvPr>
        </p:nvSpPr>
        <p:spPr>
          <a:xfrm>
            <a:off x="256699" y="2020361"/>
            <a:ext cx="3665636" cy="1658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76200" spcFirstLastPara="1" rIns="57150" wrap="square" tIns="285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末尾幻灯片">
  <p:cSld name="末尾幻灯片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69" name="Google Shape;6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38"/>
            <a:ext cx="9144000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结束页装饰1"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93476" cy="514302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4627720" y="975520"/>
            <a:ext cx="3899383" cy="1227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6200" spcFirstLastPara="1" rIns="61925" wrap="square" tIns="0">
            <a:normAutofit/>
          </a:bodyPr>
          <a:lstStyle>
            <a:lvl1pPr indent="-228600" lvl="0" marL="457200" marR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4627720" y="2333281"/>
            <a:ext cx="361649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4627721" y="3319118"/>
            <a:ext cx="3051182" cy="848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b="0" i="0" sz="4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78" name="Google Shape;7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79" name="Google Shape;7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80" name="Google Shape;8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502411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502411" y="714381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87" name="Google Shape;8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38"/>
            <a:ext cx="9144000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章节页装饰2" id="88" name="Google Shape;8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5202" y="3543300"/>
            <a:ext cx="562356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章节页装饰1" id="89" name="Google Shape;8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1611" y="785578"/>
            <a:ext cx="3872389" cy="392953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" name="Google Shape;93;p17"/>
          <p:cNvCxnSpPr/>
          <p:nvPr/>
        </p:nvCxnSpPr>
        <p:spPr>
          <a:xfrm>
            <a:off x="2697961" y="4118249"/>
            <a:ext cx="1259186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" name="Google Shape;94;p17"/>
          <p:cNvSpPr txBox="1"/>
          <p:nvPr>
            <p:ph type="ctrTitle"/>
          </p:nvPr>
        </p:nvSpPr>
        <p:spPr>
          <a:xfrm>
            <a:off x="407194" y="2271472"/>
            <a:ext cx="5841197" cy="1218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57150" wrap="square" tIns="0">
            <a:normAutofit/>
          </a:bodyPr>
          <a:lstStyle>
            <a:lvl1pPr lv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407194" y="3520675"/>
            <a:ext cx="5840720" cy="358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lv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2" type="body"/>
          </p:nvPr>
        </p:nvSpPr>
        <p:spPr>
          <a:xfrm>
            <a:off x="406717" y="4204927"/>
            <a:ext cx="5841673" cy="485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228600" lvl="0" marL="457200" marR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98" name="Google Shape;9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99" name="Google Shape;9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00" name="Google Shape;10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type="title"/>
          </p:nvPr>
        </p:nvSpPr>
        <p:spPr>
          <a:xfrm>
            <a:off x="502411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502448" y="714381"/>
            <a:ext cx="3962431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2" type="body"/>
          </p:nvPr>
        </p:nvSpPr>
        <p:spPr>
          <a:xfrm>
            <a:off x="4679158" y="714381"/>
            <a:ext cx="3962431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08" name="Google Shape;10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09" name="Google Shape;10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10" name="Google Shape;11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>
            <p:ph type="title"/>
          </p:nvPr>
        </p:nvSpPr>
        <p:spPr>
          <a:xfrm>
            <a:off x="502411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502448" y="714381"/>
            <a:ext cx="3962431" cy="285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502444" y="1054894"/>
            <a:ext cx="3962400" cy="3701064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3" type="body"/>
          </p:nvPr>
        </p:nvSpPr>
        <p:spPr>
          <a:xfrm>
            <a:off x="4676813" y="714381"/>
            <a:ext cx="3962432" cy="285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5" name="Google Shape;115;p19"/>
          <p:cNvSpPr txBox="1"/>
          <p:nvPr>
            <p:ph idx="4" type="body"/>
          </p:nvPr>
        </p:nvSpPr>
        <p:spPr>
          <a:xfrm>
            <a:off x="4676813" y="1054894"/>
            <a:ext cx="3962432" cy="3701064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20" name="Google Shape;12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" y="-238"/>
            <a:ext cx="9144000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目录页装饰" id="121" name="Google Shape;1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" y="-12311"/>
            <a:ext cx="2864168" cy="5155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>
            <p:ph type="title"/>
          </p:nvPr>
        </p:nvSpPr>
        <p:spPr>
          <a:xfrm>
            <a:off x="502411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>
  <p:cSld name="图片与标题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31" name="Google Shape;13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32" name="Google Shape;13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33" name="Google Shape;13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>
            <p:ph type="title"/>
          </p:nvPr>
        </p:nvSpPr>
        <p:spPr>
          <a:xfrm>
            <a:off x="502447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2"/>
          <p:cNvSpPr/>
          <p:nvPr>
            <p:ph idx="2" type="pic"/>
          </p:nvPr>
        </p:nvSpPr>
        <p:spPr>
          <a:xfrm>
            <a:off x="502448" y="714381"/>
            <a:ext cx="3962431" cy="404168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679194" y="714381"/>
            <a:ext cx="3962432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2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41" name="Google Shape;14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43" name="Google Shape;14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>
            <p:ph type="title"/>
          </p:nvPr>
        </p:nvSpPr>
        <p:spPr>
          <a:xfrm rot="5400000">
            <a:off x="6264130" y="2378602"/>
            <a:ext cx="4041680" cy="71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 rot="5400000">
            <a:off x="2167141" y="-950323"/>
            <a:ext cx="4041680" cy="7371076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">
  <p:cSld name="内容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50" name="Google Shape;15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51" name="Google Shape;15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52" name="Google Shape;15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502447" y="714381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通用">
  <p:cSld name="通用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58" name="Google Shape;15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59" name="Google Shape;15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60" name="Google Shape;16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>
            <p:ph type="title"/>
          </p:nvPr>
        </p:nvSpPr>
        <p:spPr>
          <a:xfrm>
            <a:off x="502411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5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25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相框">
  <p:cSld name="相框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66" name="Google Shape;16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1907"/>
            <a:ext cx="9144000" cy="51554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67" name="Google Shape;16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68" name="Google Shape;16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/>
          <p:nvPr/>
        </p:nvSpPr>
        <p:spPr>
          <a:xfrm>
            <a:off x="219600" y="222196"/>
            <a:ext cx="8704800" cy="468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6"/>
          <p:cNvSpPr txBox="1"/>
          <p:nvPr>
            <p:ph type="title"/>
          </p:nvPr>
        </p:nvSpPr>
        <p:spPr>
          <a:xfrm>
            <a:off x="961200" y="936900"/>
            <a:ext cx="72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960835" y="1622700"/>
            <a:ext cx="7219950" cy="25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2" name="Google Shape;172;p26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26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左右">
  <p:cSld name="左右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76" name="Google Shape;17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/>
          <p:nvPr/>
        </p:nvSpPr>
        <p:spPr>
          <a:xfrm>
            <a:off x="0" y="0"/>
            <a:ext cx="3617595" cy="51496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178" name="Google Shape;17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9692" y="0"/>
            <a:ext cx="724308" cy="80818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>
            <p:ph type="title"/>
          </p:nvPr>
        </p:nvSpPr>
        <p:spPr>
          <a:xfrm>
            <a:off x="437400" y="577800"/>
            <a:ext cx="29700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27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27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440100" y="1323000"/>
            <a:ext cx="2967300" cy="30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4" name="Google Shape;184;p27"/>
          <p:cNvSpPr txBox="1"/>
          <p:nvPr>
            <p:ph idx="2" type="body"/>
          </p:nvPr>
        </p:nvSpPr>
        <p:spPr>
          <a:xfrm>
            <a:off x="3825900" y="577454"/>
            <a:ext cx="4860000" cy="3815953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上下">
  <p:cSld name="上下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86" name="Google Shape;18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/>
          <p:nvPr/>
        </p:nvSpPr>
        <p:spPr>
          <a:xfrm>
            <a:off x="0" y="0"/>
            <a:ext cx="9144000" cy="19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188" name="Google Shape;18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9741" y="0"/>
            <a:ext cx="564259" cy="6296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89" name="Google Shape;18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>
            <p:ph type="title"/>
          </p:nvPr>
        </p:nvSpPr>
        <p:spPr>
          <a:xfrm>
            <a:off x="459000" y="585900"/>
            <a:ext cx="8232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1" name="Google Shape;191;p28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28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2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459000" y="1244700"/>
            <a:ext cx="8231981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5" name="Google Shape;195;p28"/>
          <p:cNvSpPr txBox="1"/>
          <p:nvPr>
            <p:ph idx="2" type="body"/>
          </p:nvPr>
        </p:nvSpPr>
        <p:spPr>
          <a:xfrm>
            <a:off x="459581" y="2106000"/>
            <a:ext cx="82242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下上">
  <p:cSld name="下上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97" name="Google Shape;19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857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/>
          <p:nvPr/>
        </p:nvSpPr>
        <p:spPr>
          <a:xfrm>
            <a:off x="0" y="3771901"/>
            <a:ext cx="9144000" cy="13715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199" name="Google Shape;19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4928" y="0"/>
            <a:ext cx="749072" cy="83581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>
            <p:ph type="title"/>
          </p:nvPr>
        </p:nvSpPr>
        <p:spPr>
          <a:xfrm>
            <a:off x="453600" y="502200"/>
            <a:ext cx="8232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29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29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453628" y="1260900"/>
            <a:ext cx="8243100" cy="24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5" name="Google Shape;205;p29"/>
          <p:cNvSpPr txBox="1"/>
          <p:nvPr>
            <p:ph idx="2" type="body"/>
          </p:nvPr>
        </p:nvSpPr>
        <p:spPr>
          <a:xfrm>
            <a:off x="445500" y="3885300"/>
            <a:ext cx="82512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导航">
  <p:cSld name="导航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07" name="Google Shape;20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1" id="209" name="Google Shape;20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210" name="Google Shape;21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9750" y="-3810"/>
            <a:ext cx="564250" cy="62959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>
            <p:ph type="title"/>
          </p:nvPr>
        </p:nvSpPr>
        <p:spPr>
          <a:xfrm>
            <a:off x="434700" y="178200"/>
            <a:ext cx="8278200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2" name="Google Shape;212;p30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3" name="Google Shape;213;p30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3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30"/>
          <p:cNvSpPr txBox="1"/>
          <p:nvPr>
            <p:ph idx="1" type="body"/>
          </p:nvPr>
        </p:nvSpPr>
        <p:spPr>
          <a:xfrm>
            <a:off x="434700" y="1247400"/>
            <a:ext cx="40068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6" name="Google Shape;216;p30"/>
          <p:cNvSpPr txBox="1"/>
          <p:nvPr>
            <p:ph idx="2" type="body"/>
          </p:nvPr>
        </p:nvSpPr>
        <p:spPr>
          <a:xfrm>
            <a:off x="4681800" y="1247400"/>
            <a:ext cx="40257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7" name="Google Shape;217;p30"/>
          <p:cNvSpPr txBox="1"/>
          <p:nvPr>
            <p:ph idx="3" type="body"/>
          </p:nvPr>
        </p:nvSpPr>
        <p:spPr>
          <a:xfrm>
            <a:off x="429300" y="3612600"/>
            <a:ext cx="40068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8" name="Google Shape;218;p30"/>
          <p:cNvSpPr txBox="1"/>
          <p:nvPr>
            <p:ph idx="4" type="body"/>
          </p:nvPr>
        </p:nvSpPr>
        <p:spPr>
          <a:xfrm>
            <a:off x="4689900" y="3609900"/>
            <a:ext cx="40257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腰带">
  <p:cSld name="腰带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20" name="Google Shape;22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/>
          <p:nvPr/>
        </p:nvSpPr>
        <p:spPr>
          <a:xfrm>
            <a:off x="0" y="719418"/>
            <a:ext cx="9144000" cy="370466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1" id="222" name="Google Shape;22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223" name="Google Shape;22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>
            <p:ph type="title"/>
          </p:nvPr>
        </p:nvSpPr>
        <p:spPr>
          <a:xfrm>
            <a:off x="1142100" y="1004400"/>
            <a:ext cx="6858000" cy="179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5" name="Google Shape;225;p31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6" name="Google Shape;226;p31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3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31"/>
          <p:cNvSpPr txBox="1"/>
          <p:nvPr>
            <p:ph idx="1" type="body"/>
          </p:nvPr>
        </p:nvSpPr>
        <p:spPr>
          <a:xfrm>
            <a:off x="1141810" y="2897100"/>
            <a:ext cx="68580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36" name="Google Shape;23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" y="-238"/>
            <a:ext cx="9144000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目录页装饰" id="237" name="Google Shape;23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" y="-12311"/>
            <a:ext cx="2864168" cy="515550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 txBox="1"/>
          <p:nvPr>
            <p:ph type="title"/>
          </p:nvPr>
        </p:nvSpPr>
        <p:spPr>
          <a:xfrm>
            <a:off x="502411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33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33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1" name="Google Shape;241;p3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43" name="Google Shape;243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38"/>
            <a:ext cx="9144000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章节页装饰2" id="244" name="Google Shape;24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5202" y="3543300"/>
            <a:ext cx="562356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章节页装饰1" id="245" name="Google Shape;24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1611" y="785578"/>
            <a:ext cx="3872389" cy="392953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34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8" name="Google Shape;248;p3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9" name="Google Shape;249;p34"/>
          <p:cNvCxnSpPr/>
          <p:nvPr/>
        </p:nvCxnSpPr>
        <p:spPr>
          <a:xfrm>
            <a:off x="2697961" y="4118249"/>
            <a:ext cx="1259186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0" name="Google Shape;250;p34"/>
          <p:cNvSpPr txBox="1"/>
          <p:nvPr>
            <p:ph type="ctrTitle"/>
          </p:nvPr>
        </p:nvSpPr>
        <p:spPr>
          <a:xfrm>
            <a:off x="407194" y="2271472"/>
            <a:ext cx="5841197" cy="1218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57150" wrap="square" tIns="0">
            <a:normAutofit/>
          </a:bodyPr>
          <a:lstStyle>
            <a:lvl1pPr lv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34"/>
          <p:cNvSpPr txBox="1"/>
          <p:nvPr>
            <p:ph idx="1" type="subTitle"/>
          </p:nvPr>
        </p:nvSpPr>
        <p:spPr>
          <a:xfrm>
            <a:off x="407194" y="3520675"/>
            <a:ext cx="5840720" cy="358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lv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Google Shape;252;p34"/>
          <p:cNvSpPr txBox="1"/>
          <p:nvPr>
            <p:ph idx="2" type="body"/>
          </p:nvPr>
        </p:nvSpPr>
        <p:spPr>
          <a:xfrm>
            <a:off x="406717" y="4204927"/>
            <a:ext cx="5841673" cy="485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228600" lvl="0" marL="457200" marR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5" name="Google Shape;255;p35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6" name="Google Shape;256;p3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58" name="Google Shape;25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" y="-4524"/>
            <a:ext cx="9143577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3" id="259" name="Google Shape;25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524000" cy="7567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2" id="260" name="Google Shape;26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08621"/>
            <a:ext cx="942971" cy="939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4" id="261" name="Google Shape;26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3306" y="1519870"/>
            <a:ext cx="5550694" cy="3623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1" id="262" name="Google Shape;262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8104" y="-18574"/>
            <a:ext cx="1455896" cy="275372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4" name="Google Shape;264;p36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36"/>
          <p:cNvSpPr txBox="1"/>
          <p:nvPr>
            <p:ph idx="1" type="subTitle"/>
          </p:nvPr>
        </p:nvSpPr>
        <p:spPr>
          <a:xfrm>
            <a:off x="256699" y="3712585"/>
            <a:ext cx="3665636" cy="467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lvl="0" marR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" name="Google Shape;267;p36"/>
          <p:cNvSpPr txBox="1"/>
          <p:nvPr>
            <p:ph idx="2" type="body"/>
          </p:nvPr>
        </p:nvSpPr>
        <p:spPr>
          <a:xfrm>
            <a:off x="256774" y="1399222"/>
            <a:ext cx="1915894" cy="466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67500">
            <a:normAutofit/>
          </a:bodyPr>
          <a:lstStyle>
            <a:lvl1pPr indent="-228600" lvl="0" marL="457200" marR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36"/>
          <p:cNvSpPr txBox="1"/>
          <p:nvPr>
            <p:ph type="ctrTitle"/>
          </p:nvPr>
        </p:nvSpPr>
        <p:spPr>
          <a:xfrm>
            <a:off x="256699" y="2020361"/>
            <a:ext cx="3665636" cy="1658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76200" spcFirstLastPara="1" rIns="57150" wrap="square" tIns="285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70" name="Google Shape;27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271" name="Google Shape;27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272" name="Google Shape;27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7"/>
          <p:cNvSpPr txBox="1"/>
          <p:nvPr>
            <p:ph type="title"/>
          </p:nvPr>
        </p:nvSpPr>
        <p:spPr>
          <a:xfrm>
            <a:off x="502411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7"/>
          <p:cNvSpPr txBox="1"/>
          <p:nvPr>
            <p:ph idx="1" type="body"/>
          </p:nvPr>
        </p:nvSpPr>
        <p:spPr>
          <a:xfrm>
            <a:off x="502411" y="714381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5" name="Google Shape;275;p37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7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79" name="Google Shape;279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280" name="Google Shape;28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281" name="Google Shape;28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8"/>
          <p:cNvSpPr txBox="1"/>
          <p:nvPr>
            <p:ph type="title"/>
          </p:nvPr>
        </p:nvSpPr>
        <p:spPr>
          <a:xfrm>
            <a:off x="502411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38"/>
          <p:cNvSpPr txBox="1"/>
          <p:nvPr>
            <p:ph idx="1" type="body"/>
          </p:nvPr>
        </p:nvSpPr>
        <p:spPr>
          <a:xfrm>
            <a:off x="502448" y="714381"/>
            <a:ext cx="3962431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4" name="Google Shape;284;p38"/>
          <p:cNvSpPr txBox="1"/>
          <p:nvPr>
            <p:ph idx="2" type="body"/>
          </p:nvPr>
        </p:nvSpPr>
        <p:spPr>
          <a:xfrm>
            <a:off x="4679158" y="714381"/>
            <a:ext cx="3962431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5" name="Google Shape;285;p38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38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3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89" name="Google Shape;28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290" name="Google Shape;29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291" name="Google Shape;29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9"/>
          <p:cNvSpPr txBox="1"/>
          <p:nvPr>
            <p:ph type="title"/>
          </p:nvPr>
        </p:nvSpPr>
        <p:spPr>
          <a:xfrm>
            <a:off x="502411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39"/>
          <p:cNvSpPr txBox="1"/>
          <p:nvPr>
            <p:ph idx="1" type="body"/>
          </p:nvPr>
        </p:nvSpPr>
        <p:spPr>
          <a:xfrm>
            <a:off x="502448" y="714381"/>
            <a:ext cx="3962431" cy="285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94" name="Google Shape;294;p39"/>
          <p:cNvSpPr txBox="1"/>
          <p:nvPr>
            <p:ph idx="2" type="body"/>
          </p:nvPr>
        </p:nvSpPr>
        <p:spPr>
          <a:xfrm>
            <a:off x="502444" y="1054894"/>
            <a:ext cx="3962400" cy="3701064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5" name="Google Shape;295;p39"/>
          <p:cNvSpPr txBox="1"/>
          <p:nvPr>
            <p:ph idx="3" type="body"/>
          </p:nvPr>
        </p:nvSpPr>
        <p:spPr>
          <a:xfrm>
            <a:off x="4676813" y="714381"/>
            <a:ext cx="3962432" cy="285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96" name="Google Shape;296;p39"/>
          <p:cNvSpPr txBox="1"/>
          <p:nvPr>
            <p:ph idx="4" type="body"/>
          </p:nvPr>
        </p:nvSpPr>
        <p:spPr>
          <a:xfrm>
            <a:off x="4676813" y="1054894"/>
            <a:ext cx="3962432" cy="3701064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7" name="Google Shape;297;p39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8" name="Google Shape;298;p39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9" name="Google Shape;299;p3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>
  <p:cSld name="图片与标题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01" name="Google Shape;30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302" name="Google Shape;30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303" name="Google Shape;30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0"/>
          <p:cNvSpPr txBox="1"/>
          <p:nvPr>
            <p:ph type="title"/>
          </p:nvPr>
        </p:nvSpPr>
        <p:spPr>
          <a:xfrm>
            <a:off x="502447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0"/>
          <p:cNvSpPr/>
          <p:nvPr>
            <p:ph idx="2" type="pic"/>
          </p:nvPr>
        </p:nvSpPr>
        <p:spPr>
          <a:xfrm>
            <a:off x="502448" y="714381"/>
            <a:ext cx="3962431" cy="404168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40"/>
          <p:cNvSpPr txBox="1"/>
          <p:nvPr>
            <p:ph idx="1" type="body"/>
          </p:nvPr>
        </p:nvSpPr>
        <p:spPr>
          <a:xfrm>
            <a:off x="4679194" y="714381"/>
            <a:ext cx="3962432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7" name="Google Shape;307;p40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0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9" name="Google Shape;309;p4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11" name="Google Shape;311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312" name="Google Shape;31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313" name="Google Shape;31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1"/>
          <p:cNvSpPr txBox="1"/>
          <p:nvPr>
            <p:ph type="title"/>
          </p:nvPr>
        </p:nvSpPr>
        <p:spPr>
          <a:xfrm rot="5400000">
            <a:off x="6264130" y="2378602"/>
            <a:ext cx="4041680" cy="71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41"/>
          <p:cNvSpPr txBox="1"/>
          <p:nvPr>
            <p:ph idx="1" type="body"/>
          </p:nvPr>
        </p:nvSpPr>
        <p:spPr>
          <a:xfrm rot="5400000">
            <a:off x="2167141" y="-950323"/>
            <a:ext cx="4041680" cy="7371076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6" name="Google Shape;316;p41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1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">
  <p:cSld name="内容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20" name="Google Shape;320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321" name="Google Shape;32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322" name="Google Shape;32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2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2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5" name="Google Shape;325;p4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42"/>
          <p:cNvSpPr txBox="1"/>
          <p:nvPr>
            <p:ph idx="1" type="body"/>
          </p:nvPr>
        </p:nvSpPr>
        <p:spPr>
          <a:xfrm>
            <a:off x="502447" y="714381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末尾幻灯片">
  <p:cSld name="末尾幻灯片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28" name="Google Shape;32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38"/>
            <a:ext cx="9144000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结束页装饰1" id="329" name="Google Shape;32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93476" cy="514302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3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43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4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43"/>
          <p:cNvSpPr txBox="1"/>
          <p:nvPr>
            <p:ph idx="1" type="body"/>
          </p:nvPr>
        </p:nvSpPr>
        <p:spPr>
          <a:xfrm>
            <a:off x="4627720" y="975520"/>
            <a:ext cx="3899383" cy="1227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6200" spcFirstLastPara="1" rIns="61925" wrap="square" tIns="0">
            <a:normAutofit/>
          </a:bodyPr>
          <a:lstStyle>
            <a:lvl1pPr indent="-228600" lvl="0" marL="457200" marR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3"/>
          <p:cNvSpPr txBox="1"/>
          <p:nvPr>
            <p:ph type="title"/>
          </p:nvPr>
        </p:nvSpPr>
        <p:spPr>
          <a:xfrm>
            <a:off x="4627720" y="2333281"/>
            <a:ext cx="361649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43"/>
          <p:cNvSpPr txBox="1"/>
          <p:nvPr>
            <p:ph idx="2" type="body"/>
          </p:nvPr>
        </p:nvSpPr>
        <p:spPr>
          <a:xfrm>
            <a:off x="4627721" y="3319118"/>
            <a:ext cx="3051182" cy="848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b="0" i="0" sz="4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通用">
  <p:cSld name="通用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37" name="Google Shape;33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338" name="Google Shape;33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339" name="Google Shape;33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4"/>
          <p:cNvSpPr txBox="1"/>
          <p:nvPr>
            <p:ph type="title"/>
          </p:nvPr>
        </p:nvSpPr>
        <p:spPr>
          <a:xfrm>
            <a:off x="502411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1" name="Google Shape;341;p44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2" name="Google Shape;342;p44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3" name="Google Shape;343;p4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相框">
  <p:cSld name="相框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45" name="Google Shape;345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1907"/>
            <a:ext cx="9144000" cy="51554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346" name="Google Shape;34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347" name="Google Shape;34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5"/>
          <p:cNvSpPr/>
          <p:nvPr/>
        </p:nvSpPr>
        <p:spPr>
          <a:xfrm>
            <a:off x="219600" y="222196"/>
            <a:ext cx="8704800" cy="468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5"/>
          <p:cNvSpPr txBox="1"/>
          <p:nvPr>
            <p:ph type="title"/>
          </p:nvPr>
        </p:nvSpPr>
        <p:spPr>
          <a:xfrm>
            <a:off x="961200" y="936900"/>
            <a:ext cx="72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45"/>
          <p:cNvSpPr txBox="1"/>
          <p:nvPr>
            <p:ph idx="1" type="body"/>
          </p:nvPr>
        </p:nvSpPr>
        <p:spPr>
          <a:xfrm>
            <a:off x="960835" y="1622700"/>
            <a:ext cx="7219950" cy="25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1" name="Google Shape;351;p45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45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3" name="Google Shape;353;p4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左右">
  <p:cSld name="左右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55" name="Google Shape;35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6"/>
          <p:cNvSpPr/>
          <p:nvPr/>
        </p:nvSpPr>
        <p:spPr>
          <a:xfrm>
            <a:off x="0" y="0"/>
            <a:ext cx="3617595" cy="51496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357" name="Google Shape;35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9692" y="0"/>
            <a:ext cx="724308" cy="80818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6"/>
          <p:cNvSpPr txBox="1"/>
          <p:nvPr>
            <p:ph type="title"/>
          </p:nvPr>
        </p:nvSpPr>
        <p:spPr>
          <a:xfrm>
            <a:off x="437400" y="577800"/>
            <a:ext cx="29700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9" name="Google Shape;359;p46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0" name="Google Shape;360;p46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4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46"/>
          <p:cNvSpPr txBox="1"/>
          <p:nvPr>
            <p:ph idx="1" type="body"/>
          </p:nvPr>
        </p:nvSpPr>
        <p:spPr>
          <a:xfrm>
            <a:off x="440100" y="1323000"/>
            <a:ext cx="2967300" cy="30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3" name="Google Shape;363;p46"/>
          <p:cNvSpPr txBox="1"/>
          <p:nvPr>
            <p:ph idx="2" type="body"/>
          </p:nvPr>
        </p:nvSpPr>
        <p:spPr>
          <a:xfrm>
            <a:off x="3825900" y="577454"/>
            <a:ext cx="4860000" cy="3815953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上下">
  <p:cSld name="上下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65" name="Google Shape;365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7"/>
          <p:cNvSpPr/>
          <p:nvPr/>
        </p:nvSpPr>
        <p:spPr>
          <a:xfrm>
            <a:off x="0" y="0"/>
            <a:ext cx="9144000" cy="19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367" name="Google Shape;36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9741" y="0"/>
            <a:ext cx="564259" cy="6296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368" name="Google Shape;36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7"/>
          <p:cNvSpPr txBox="1"/>
          <p:nvPr>
            <p:ph type="title"/>
          </p:nvPr>
        </p:nvSpPr>
        <p:spPr>
          <a:xfrm>
            <a:off x="459000" y="585900"/>
            <a:ext cx="8232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0" name="Google Shape;370;p47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1" name="Google Shape;371;p47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4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" name="Google Shape;373;p47"/>
          <p:cNvSpPr txBox="1"/>
          <p:nvPr>
            <p:ph idx="1" type="body"/>
          </p:nvPr>
        </p:nvSpPr>
        <p:spPr>
          <a:xfrm>
            <a:off x="459000" y="1244700"/>
            <a:ext cx="8231981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4" name="Google Shape;374;p47"/>
          <p:cNvSpPr txBox="1"/>
          <p:nvPr>
            <p:ph idx="2" type="body"/>
          </p:nvPr>
        </p:nvSpPr>
        <p:spPr>
          <a:xfrm>
            <a:off x="459581" y="2106000"/>
            <a:ext cx="82242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下上">
  <p:cSld name="下上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76" name="Google Shape;376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857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8"/>
          <p:cNvSpPr/>
          <p:nvPr/>
        </p:nvSpPr>
        <p:spPr>
          <a:xfrm>
            <a:off x="0" y="3771901"/>
            <a:ext cx="9144000" cy="13715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378" name="Google Shape;37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4928" y="0"/>
            <a:ext cx="749072" cy="83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8"/>
          <p:cNvSpPr txBox="1"/>
          <p:nvPr>
            <p:ph type="title"/>
          </p:nvPr>
        </p:nvSpPr>
        <p:spPr>
          <a:xfrm>
            <a:off x="453600" y="502200"/>
            <a:ext cx="8232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0" name="Google Shape;380;p48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48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4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48"/>
          <p:cNvSpPr txBox="1"/>
          <p:nvPr>
            <p:ph idx="1" type="body"/>
          </p:nvPr>
        </p:nvSpPr>
        <p:spPr>
          <a:xfrm>
            <a:off x="453628" y="1260900"/>
            <a:ext cx="8243100" cy="24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4" name="Google Shape;384;p48"/>
          <p:cNvSpPr txBox="1"/>
          <p:nvPr>
            <p:ph idx="2" type="body"/>
          </p:nvPr>
        </p:nvSpPr>
        <p:spPr>
          <a:xfrm>
            <a:off x="445500" y="3885300"/>
            <a:ext cx="82512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导航">
  <p:cSld name="导航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86" name="Google Shape;386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9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1" id="388" name="Google Shape;38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389" name="Google Shape;38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9750" y="-3810"/>
            <a:ext cx="564250" cy="629593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9"/>
          <p:cNvSpPr txBox="1"/>
          <p:nvPr>
            <p:ph type="title"/>
          </p:nvPr>
        </p:nvSpPr>
        <p:spPr>
          <a:xfrm>
            <a:off x="434700" y="178200"/>
            <a:ext cx="8278200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49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49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4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49"/>
          <p:cNvSpPr txBox="1"/>
          <p:nvPr>
            <p:ph idx="1" type="body"/>
          </p:nvPr>
        </p:nvSpPr>
        <p:spPr>
          <a:xfrm>
            <a:off x="434700" y="1247400"/>
            <a:ext cx="40068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5" name="Google Shape;395;p49"/>
          <p:cNvSpPr txBox="1"/>
          <p:nvPr>
            <p:ph idx="2" type="body"/>
          </p:nvPr>
        </p:nvSpPr>
        <p:spPr>
          <a:xfrm>
            <a:off x="4681800" y="1247400"/>
            <a:ext cx="40257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6" name="Google Shape;396;p49"/>
          <p:cNvSpPr txBox="1"/>
          <p:nvPr>
            <p:ph idx="3" type="body"/>
          </p:nvPr>
        </p:nvSpPr>
        <p:spPr>
          <a:xfrm>
            <a:off x="429300" y="3612600"/>
            <a:ext cx="40068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7" name="Google Shape;397;p49"/>
          <p:cNvSpPr txBox="1"/>
          <p:nvPr>
            <p:ph idx="4" type="body"/>
          </p:nvPr>
        </p:nvSpPr>
        <p:spPr>
          <a:xfrm>
            <a:off x="4689900" y="3609900"/>
            <a:ext cx="40257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腰带">
  <p:cSld name="腰带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99" name="Google Shape;39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0"/>
          <p:cNvSpPr/>
          <p:nvPr/>
        </p:nvSpPr>
        <p:spPr>
          <a:xfrm>
            <a:off x="0" y="719418"/>
            <a:ext cx="9144000" cy="370466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1" id="401" name="Google Shape;40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402" name="Google Shape;40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0"/>
          <p:cNvSpPr txBox="1"/>
          <p:nvPr>
            <p:ph type="title"/>
          </p:nvPr>
        </p:nvSpPr>
        <p:spPr>
          <a:xfrm>
            <a:off x="1142100" y="1004400"/>
            <a:ext cx="6858000" cy="179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4" name="Google Shape;404;p50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5" name="Google Shape;405;p50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6" name="Google Shape;406;p5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7" name="Google Shape;407;p50"/>
          <p:cNvSpPr txBox="1"/>
          <p:nvPr>
            <p:ph idx="1" type="body"/>
          </p:nvPr>
        </p:nvSpPr>
        <p:spPr>
          <a:xfrm>
            <a:off x="1141810" y="2897100"/>
            <a:ext cx="68580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15" name="Google Shape;415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" y="-238"/>
            <a:ext cx="9144000" cy="5143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目录页装饰" id="416" name="Google Shape;41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" y="-12311"/>
            <a:ext cx="2864167" cy="51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2"/>
          <p:cNvSpPr txBox="1"/>
          <p:nvPr>
            <p:ph type="title"/>
          </p:nvPr>
        </p:nvSpPr>
        <p:spPr>
          <a:xfrm>
            <a:off x="502411" y="332423"/>
            <a:ext cx="8139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8" name="Google Shape;418;p52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9" name="Google Shape;419;p52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5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22" name="Google Shape;42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38"/>
            <a:ext cx="9144000" cy="5143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章节页装饰2" id="423" name="Google Shape;42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5202" y="3543300"/>
            <a:ext cx="562356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章节页装饰1" id="424" name="Google Shape;42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1611" y="785578"/>
            <a:ext cx="3872389" cy="3929532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3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53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5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8" name="Google Shape;428;p53"/>
          <p:cNvCxnSpPr/>
          <p:nvPr/>
        </p:nvCxnSpPr>
        <p:spPr>
          <a:xfrm>
            <a:off x="2697961" y="4118249"/>
            <a:ext cx="12591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9" name="Google Shape;429;p53"/>
          <p:cNvSpPr txBox="1"/>
          <p:nvPr>
            <p:ph type="ctrTitle"/>
          </p:nvPr>
        </p:nvSpPr>
        <p:spPr>
          <a:xfrm>
            <a:off x="407194" y="2271472"/>
            <a:ext cx="5841300" cy="12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57150" wrap="square" tIns="0">
            <a:normAutofit/>
          </a:bodyPr>
          <a:lstStyle>
            <a:lvl1pPr lv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53"/>
          <p:cNvSpPr txBox="1"/>
          <p:nvPr>
            <p:ph idx="1" type="subTitle"/>
          </p:nvPr>
        </p:nvSpPr>
        <p:spPr>
          <a:xfrm>
            <a:off x="407194" y="3520675"/>
            <a:ext cx="58407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lv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1" name="Google Shape;431;p53"/>
          <p:cNvSpPr txBox="1"/>
          <p:nvPr>
            <p:ph idx="2" type="body"/>
          </p:nvPr>
        </p:nvSpPr>
        <p:spPr>
          <a:xfrm>
            <a:off x="406718" y="4204927"/>
            <a:ext cx="58416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228600" lvl="0" marL="457200" marR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4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4" name="Google Shape;434;p54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5" name="Google Shape;435;p5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37" name="Google Shape;437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" y="-4524"/>
            <a:ext cx="9143575" cy="5143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3" id="438" name="Google Shape;43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524000" cy="7567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2" id="439" name="Google Shape;439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08621"/>
            <a:ext cx="942970" cy="939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4" id="440" name="Google Shape;440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3306" y="1519870"/>
            <a:ext cx="5550693" cy="3623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1" id="441" name="Google Shape;441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8104" y="-18574"/>
            <a:ext cx="1455896" cy="275373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5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55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5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5" name="Google Shape;445;p55"/>
          <p:cNvSpPr txBox="1"/>
          <p:nvPr>
            <p:ph idx="1" type="subTitle"/>
          </p:nvPr>
        </p:nvSpPr>
        <p:spPr>
          <a:xfrm>
            <a:off x="256699" y="3712585"/>
            <a:ext cx="36657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lvl="0" marR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6" name="Google Shape;446;p55"/>
          <p:cNvSpPr txBox="1"/>
          <p:nvPr>
            <p:ph idx="2" type="body"/>
          </p:nvPr>
        </p:nvSpPr>
        <p:spPr>
          <a:xfrm>
            <a:off x="256774" y="1399223"/>
            <a:ext cx="1915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67500">
            <a:normAutofit/>
          </a:bodyPr>
          <a:lstStyle>
            <a:lvl1pPr indent="-228600" lvl="0" marL="457200" marR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7" name="Google Shape;447;p55"/>
          <p:cNvSpPr txBox="1"/>
          <p:nvPr>
            <p:ph type="ctrTitle"/>
          </p:nvPr>
        </p:nvSpPr>
        <p:spPr>
          <a:xfrm>
            <a:off x="256699" y="2020361"/>
            <a:ext cx="36657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76200" spcFirstLastPara="1" rIns="57150" wrap="square" tIns="285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49" name="Google Shape;449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450" name="Google Shape;45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451" name="Google Shape;451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6"/>
          <p:cNvSpPr txBox="1"/>
          <p:nvPr>
            <p:ph type="title"/>
          </p:nvPr>
        </p:nvSpPr>
        <p:spPr>
          <a:xfrm>
            <a:off x="502411" y="332426"/>
            <a:ext cx="8139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3" name="Google Shape;453;p56"/>
          <p:cNvSpPr txBox="1"/>
          <p:nvPr>
            <p:ph idx="1" type="body"/>
          </p:nvPr>
        </p:nvSpPr>
        <p:spPr>
          <a:xfrm>
            <a:off x="502411" y="714381"/>
            <a:ext cx="81393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4" name="Google Shape;454;p56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5" name="Google Shape;455;p56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6" name="Google Shape;456;p5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58" name="Google Shape;45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459" name="Google Shape;45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460" name="Google Shape;460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7"/>
          <p:cNvSpPr txBox="1"/>
          <p:nvPr>
            <p:ph type="title"/>
          </p:nvPr>
        </p:nvSpPr>
        <p:spPr>
          <a:xfrm>
            <a:off x="502411" y="332426"/>
            <a:ext cx="8139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2" name="Google Shape;462;p57"/>
          <p:cNvSpPr txBox="1"/>
          <p:nvPr>
            <p:ph idx="1" type="body"/>
          </p:nvPr>
        </p:nvSpPr>
        <p:spPr>
          <a:xfrm>
            <a:off x="502447" y="714381"/>
            <a:ext cx="39624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3" name="Google Shape;463;p57"/>
          <p:cNvSpPr txBox="1"/>
          <p:nvPr>
            <p:ph idx="2" type="body"/>
          </p:nvPr>
        </p:nvSpPr>
        <p:spPr>
          <a:xfrm>
            <a:off x="4679158" y="714381"/>
            <a:ext cx="39624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4" name="Google Shape;464;p57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5" name="Google Shape;465;p57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6" name="Google Shape;466;p5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68" name="Google Shape;468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469" name="Google Shape;46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470" name="Google Shape;47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8"/>
          <p:cNvSpPr txBox="1"/>
          <p:nvPr>
            <p:ph type="title"/>
          </p:nvPr>
        </p:nvSpPr>
        <p:spPr>
          <a:xfrm>
            <a:off x="502411" y="332426"/>
            <a:ext cx="8139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2" name="Google Shape;472;p58"/>
          <p:cNvSpPr txBox="1"/>
          <p:nvPr>
            <p:ph idx="1" type="body"/>
          </p:nvPr>
        </p:nvSpPr>
        <p:spPr>
          <a:xfrm>
            <a:off x="502447" y="714381"/>
            <a:ext cx="396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73" name="Google Shape;473;p58"/>
          <p:cNvSpPr txBox="1"/>
          <p:nvPr>
            <p:ph idx="2" type="body"/>
          </p:nvPr>
        </p:nvSpPr>
        <p:spPr>
          <a:xfrm>
            <a:off x="502444" y="1054894"/>
            <a:ext cx="3962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4" name="Google Shape;474;p58"/>
          <p:cNvSpPr txBox="1"/>
          <p:nvPr>
            <p:ph idx="3" type="body"/>
          </p:nvPr>
        </p:nvSpPr>
        <p:spPr>
          <a:xfrm>
            <a:off x="4676813" y="714381"/>
            <a:ext cx="396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75" name="Google Shape;475;p58"/>
          <p:cNvSpPr txBox="1"/>
          <p:nvPr>
            <p:ph idx="4" type="body"/>
          </p:nvPr>
        </p:nvSpPr>
        <p:spPr>
          <a:xfrm>
            <a:off x="4676813" y="1054894"/>
            <a:ext cx="3962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6" name="Google Shape;476;p58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7" name="Google Shape;477;p58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8" name="Google Shape;478;p5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>
  <p:cSld name="图片与标题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80" name="Google Shape;480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481" name="Google Shape;48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482" name="Google Shape;48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9"/>
          <p:cNvSpPr txBox="1"/>
          <p:nvPr>
            <p:ph type="title"/>
          </p:nvPr>
        </p:nvSpPr>
        <p:spPr>
          <a:xfrm>
            <a:off x="502447" y="332426"/>
            <a:ext cx="8139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4" name="Google Shape;484;p59"/>
          <p:cNvSpPr/>
          <p:nvPr>
            <p:ph idx="2" type="pic"/>
          </p:nvPr>
        </p:nvSpPr>
        <p:spPr>
          <a:xfrm>
            <a:off x="502447" y="714381"/>
            <a:ext cx="3962400" cy="4041600"/>
          </a:xfrm>
          <a:prstGeom prst="rect">
            <a:avLst/>
          </a:prstGeom>
          <a:noFill/>
          <a:ln>
            <a:noFill/>
          </a:ln>
        </p:spPr>
      </p:sp>
      <p:sp>
        <p:nvSpPr>
          <p:cNvPr id="485" name="Google Shape;485;p59"/>
          <p:cNvSpPr txBox="1"/>
          <p:nvPr>
            <p:ph idx="1" type="body"/>
          </p:nvPr>
        </p:nvSpPr>
        <p:spPr>
          <a:xfrm>
            <a:off x="4679194" y="714381"/>
            <a:ext cx="39624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6" name="Google Shape;486;p59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7" name="Google Shape;487;p59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8" name="Google Shape;488;p5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90" name="Google Shape;490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491" name="Google Shape;49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492" name="Google Shape;492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0"/>
          <p:cNvSpPr txBox="1"/>
          <p:nvPr>
            <p:ph type="title"/>
          </p:nvPr>
        </p:nvSpPr>
        <p:spPr>
          <a:xfrm rot="5400000">
            <a:off x="6264239" y="2378631"/>
            <a:ext cx="40416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4" name="Google Shape;494;p60"/>
          <p:cNvSpPr txBox="1"/>
          <p:nvPr>
            <p:ph idx="1" type="body"/>
          </p:nvPr>
        </p:nvSpPr>
        <p:spPr>
          <a:xfrm rot="5400000">
            <a:off x="2167220" y="-950325"/>
            <a:ext cx="4041600" cy="7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5" name="Google Shape;495;p60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6" name="Google Shape;496;p60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7" name="Google Shape;497;p6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">
  <p:cSld name="内容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99" name="Google Shape;499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500" name="Google Shape;50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501" name="Google Shape;501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1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3" name="Google Shape;503;p61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4" name="Google Shape;504;p6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5" name="Google Shape;505;p61"/>
          <p:cNvSpPr txBox="1"/>
          <p:nvPr>
            <p:ph idx="1" type="body"/>
          </p:nvPr>
        </p:nvSpPr>
        <p:spPr>
          <a:xfrm>
            <a:off x="502447" y="714381"/>
            <a:ext cx="81393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末尾幻灯片">
  <p:cSld name="末尾幻灯片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07" name="Google Shape;507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38"/>
            <a:ext cx="9144000" cy="5143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结束页装饰1" id="508" name="Google Shape;50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93476" cy="51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2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0" name="Google Shape;510;p62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1" name="Google Shape;511;p6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2" name="Google Shape;512;p62"/>
          <p:cNvSpPr txBox="1"/>
          <p:nvPr>
            <p:ph idx="1" type="body"/>
          </p:nvPr>
        </p:nvSpPr>
        <p:spPr>
          <a:xfrm>
            <a:off x="4627721" y="975520"/>
            <a:ext cx="3899400" cy="12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6200" spcFirstLastPara="1" rIns="61925" wrap="square" tIns="0">
            <a:normAutofit/>
          </a:bodyPr>
          <a:lstStyle>
            <a:lvl1pPr indent="-228600" lvl="0" marL="457200" marR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3" name="Google Shape;513;p62"/>
          <p:cNvSpPr txBox="1"/>
          <p:nvPr>
            <p:ph type="title"/>
          </p:nvPr>
        </p:nvSpPr>
        <p:spPr>
          <a:xfrm>
            <a:off x="4627721" y="2333281"/>
            <a:ext cx="36165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4" name="Google Shape;514;p62"/>
          <p:cNvSpPr txBox="1"/>
          <p:nvPr>
            <p:ph idx="2" type="body"/>
          </p:nvPr>
        </p:nvSpPr>
        <p:spPr>
          <a:xfrm>
            <a:off x="4627721" y="3319118"/>
            <a:ext cx="30513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b="0" i="0" sz="4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通用">
  <p:cSld name="通用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16" name="Google Shape;516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517" name="Google Shape;51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518" name="Google Shape;518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3"/>
          <p:cNvSpPr txBox="1"/>
          <p:nvPr>
            <p:ph type="title"/>
          </p:nvPr>
        </p:nvSpPr>
        <p:spPr>
          <a:xfrm>
            <a:off x="502411" y="332423"/>
            <a:ext cx="8139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0" name="Google Shape;520;p63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1" name="Google Shape;521;p63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2" name="Google Shape;522;p6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相框">
  <p:cSld name="相框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24" name="Google Shape;524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1907"/>
            <a:ext cx="9144000" cy="51554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525" name="Google Shape;52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526" name="Google Shape;526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64"/>
          <p:cNvSpPr/>
          <p:nvPr/>
        </p:nvSpPr>
        <p:spPr>
          <a:xfrm>
            <a:off x="219600" y="222196"/>
            <a:ext cx="8704800" cy="468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64"/>
          <p:cNvSpPr txBox="1"/>
          <p:nvPr>
            <p:ph type="title"/>
          </p:nvPr>
        </p:nvSpPr>
        <p:spPr>
          <a:xfrm>
            <a:off x="961200" y="936900"/>
            <a:ext cx="72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9" name="Google Shape;529;p64"/>
          <p:cNvSpPr txBox="1"/>
          <p:nvPr>
            <p:ph idx="1" type="body"/>
          </p:nvPr>
        </p:nvSpPr>
        <p:spPr>
          <a:xfrm>
            <a:off x="960835" y="1622700"/>
            <a:ext cx="7220100" cy="25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0" name="Google Shape;530;p64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1" name="Google Shape;531;p64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2" name="Google Shape;532;p6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左右">
  <p:cSld name="左右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34" name="Google Shape;534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5"/>
          <p:cNvSpPr/>
          <p:nvPr/>
        </p:nvSpPr>
        <p:spPr>
          <a:xfrm>
            <a:off x="0" y="0"/>
            <a:ext cx="3617700" cy="514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536" name="Google Shape;53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9692" y="0"/>
            <a:ext cx="724308" cy="808187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5"/>
          <p:cNvSpPr txBox="1"/>
          <p:nvPr>
            <p:ph type="title"/>
          </p:nvPr>
        </p:nvSpPr>
        <p:spPr>
          <a:xfrm>
            <a:off x="437400" y="577800"/>
            <a:ext cx="29700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8" name="Google Shape;538;p65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9" name="Google Shape;539;p65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0" name="Google Shape;540;p6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p65"/>
          <p:cNvSpPr txBox="1"/>
          <p:nvPr>
            <p:ph idx="1" type="body"/>
          </p:nvPr>
        </p:nvSpPr>
        <p:spPr>
          <a:xfrm>
            <a:off x="440100" y="1323000"/>
            <a:ext cx="2967300" cy="30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42" name="Google Shape;542;p65"/>
          <p:cNvSpPr txBox="1"/>
          <p:nvPr>
            <p:ph idx="2" type="body"/>
          </p:nvPr>
        </p:nvSpPr>
        <p:spPr>
          <a:xfrm>
            <a:off x="3825900" y="577454"/>
            <a:ext cx="4860000" cy="38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上下">
  <p:cSld name="上下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44" name="Google Shape;544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6"/>
          <p:cNvSpPr/>
          <p:nvPr/>
        </p:nvSpPr>
        <p:spPr>
          <a:xfrm>
            <a:off x="0" y="0"/>
            <a:ext cx="9144000" cy="19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546" name="Google Shape;54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9741" y="0"/>
            <a:ext cx="564259" cy="629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547" name="Google Shape;547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66"/>
          <p:cNvSpPr txBox="1"/>
          <p:nvPr>
            <p:ph type="title"/>
          </p:nvPr>
        </p:nvSpPr>
        <p:spPr>
          <a:xfrm>
            <a:off x="459000" y="585900"/>
            <a:ext cx="8232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9" name="Google Shape;549;p66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0" name="Google Shape;550;p66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1" name="Google Shape;551;p6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2" name="Google Shape;552;p66"/>
          <p:cNvSpPr txBox="1"/>
          <p:nvPr>
            <p:ph idx="1" type="body"/>
          </p:nvPr>
        </p:nvSpPr>
        <p:spPr>
          <a:xfrm>
            <a:off x="459000" y="1244700"/>
            <a:ext cx="82320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53" name="Google Shape;553;p66"/>
          <p:cNvSpPr txBox="1"/>
          <p:nvPr>
            <p:ph idx="2" type="body"/>
          </p:nvPr>
        </p:nvSpPr>
        <p:spPr>
          <a:xfrm>
            <a:off x="459581" y="2106000"/>
            <a:ext cx="82242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下上">
  <p:cSld name="下上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55" name="Google Shape;555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857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7"/>
          <p:cNvSpPr/>
          <p:nvPr/>
        </p:nvSpPr>
        <p:spPr>
          <a:xfrm>
            <a:off x="0" y="3771901"/>
            <a:ext cx="9144000" cy="13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557" name="Google Shape;55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4928" y="0"/>
            <a:ext cx="749072" cy="835819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7"/>
          <p:cNvSpPr txBox="1"/>
          <p:nvPr>
            <p:ph type="title"/>
          </p:nvPr>
        </p:nvSpPr>
        <p:spPr>
          <a:xfrm>
            <a:off x="453600" y="502200"/>
            <a:ext cx="8232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9" name="Google Shape;559;p67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0" name="Google Shape;560;p67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1" name="Google Shape;561;p6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2" name="Google Shape;562;p67"/>
          <p:cNvSpPr txBox="1"/>
          <p:nvPr>
            <p:ph idx="1" type="body"/>
          </p:nvPr>
        </p:nvSpPr>
        <p:spPr>
          <a:xfrm>
            <a:off x="453628" y="1260900"/>
            <a:ext cx="8243100" cy="24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3" name="Google Shape;563;p67"/>
          <p:cNvSpPr txBox="1"/>
          <p:nvPr>
            <p:ph idx="2" type="body"/>
          </p:nvPr>
        </p:nvSpPr>
        <p:spPr>
          <a:xfrm>
            <a:off x="445500" y="3885300"/>
            <a:ext cx="82512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导航">
  <p:cSld name="导航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65" name="Google Shape;565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8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1" id="567" name="Google Shape;56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568" name="Google Shape;568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9750" y="-3810"/>
            <a:ext cx="564250" cy="629593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8"/>
          <p:cNvSpPr txBox="1"/>
          <p:nvPr>
            <p:ph type="title"/>
          </p:nvPr>
        </p:nvSpPr>
        <p:spPr>
          <a:xfrm>
            <a:off x="434700" y="178200"/>
            <a:ext cx="82782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0" name="Google Shape;570;p68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1" name="Google Shape;571;p68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2" name="Google Shape;572;p6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3" name="Google Shape;573;p68"/>
          <p:cNvSpPr txBox="1"/>
          <p:nvPr>
            <p:ph idx="1" type="body"/>
          </p:nvPr>
        </p:nvSpPr>
        <p:spPr>
          <a:xfrm>
            <a:off x="434700" y="1247400"/>
            <a:ext cx="40068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4" name="Google Shape;574;p68"/>
          <p:cNvSpPr txBox="1"/>
          <p:nvPr>
            <p:ph idx="2" type="body"/>
          </p:nvPr>
        </p:nvSpPr>
        <p:spPr>
          <a:xfrm>
            <a:off x="4681800" y="1247400"/>
            <a:ext cx="40257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5" name="Google Shape;575;p68"/>
          <p:cNvSpPr txBox="1"/>
          <p:nvPr>
            <p:ph idx="3" type="body"/>
          </p:nvPr>
        </p:nvSpPr>
        <p:spPr>
          <a:xfrm>
            <a:off x="429300" y="3612600"/>
            <a:ext cx="40068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6" name="Google Shape;576;p68"/>
          <p:cNvSpPr txBox="1"/>
          <p:nvPr>
            <p:ph idx="4" type="body"/>
          </p:nvPr>
        </p:nvSpPr>
        <p:spPr>
          <a:xfrm>
            <a:off x="4689900" y="3609900"/>
            <a:ext cx="40257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腰带">
  <p:cSld name="腰带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78" name="Google Shape;578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69"/>
          <p:cNvSpPr/>
          <p:nvPr/>
        </p:nvSpPr>
        <p:spPr>
          <a:xfrm>
            <a:off x="0" y="719418"/>
            <a:ext cx="9144000" cy="370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1" id="580" name="Google Shape;58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581" name="Google Shape;581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69"/>
          <p:cNvSpPr txBox="1"/>
          <p:nvPr>
            <p:ph type="title"/>
          </p:nvPr>
        </p:nvSpPr>
        <p:spPr>
          <a:xfrm>
            <a:off x="1142100" y="1004400"/>
            <a:ext cx="6858000" cy="179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3" name="Google Shape;583;p69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4" name="Google Shape;584;p69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5" name="Google Shape;585;p6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6" name="Google Shape;586;p69"/>
          <p:cNvSpPr txBox="1"/>
          <p:nvPr>
            <p:ph idx="1" type="body"/>
          </p:nvPr>
        </p:nvSpPr>
        <p:spPr>
          <a:xfrm>
            <a:off x="1141810" y="2897100"/>
            <a:ext cx="68580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theme" Target="../theme/theme5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2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2411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2411" y="721049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502411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31" name="Google Shape;231;p32"/>
          <p:cNvSpPr txBox="1"/>
          <p:nvPr>
            <p:ph idx="1" type="body"/>
          </p:nvPr>
        </p:nvSpPr>
        <p:spPr>
          <a:xfrm>
            <a:off x="502411" y="721049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2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2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1"/>
          <p:cNvSpPr txBox="1"/>
          <p:nvPr>
            <p:ph type="title"/>
          </p:nvPr>
        </p:nvSpPr>
        <p:spPr>
          <a:xfrm>
            <a:off x="502411" y="332423"/>
            <a:ext cx="8139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0" name="Google Shape;410;p51"/>
          <p:cNvSpPr txBox="1"/>
          <p:nvPr>
            <p:ph idx="1" type="body"/>
          </p:nvPr>
        </p:nvSpPr>
        <p:spPr>
          <a:xfrm>
            <a:off x="502411" y="721049"/>
            <a:ext cx="81393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1" name="Google Shape;411;p51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2" name="Google Shape;412;p51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3" name="Google Shape;413;p5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3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3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3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38.jpg"/><Relationship Id="rId7" Type="http://schemas.openxmlformats.org/officeDocument/2006/relationships/image" Target="../media/image3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3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3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Google Shape;591;p70"/>
          <p:cNvGrpSpPr/>
          <p:nvPr/>
        </p:nvGrpSpPr>
        <p:grpSpPr>
          <a:xfrm>
            <a:off x="341546" y="1924277"/>
            <a:ext cx="352901" cy="68104"/>
            <a:chOff x="2574" y="2806"/>
            <a:chExt cx="741" cy="143"/>
          </a:xfrm>
        </p:grpSpPr>
        <p:sp>
          <p:nvSpPr>
            <p:cNvPr id="592" name="Google Shape;592;p70"/>
            <p:cNvSpPr/>
            <p:nvPr/>
          </p:nvSpPr>
          <p:spPr>
            <a:xfrm>
              <a:off x="2574" y="2806"/>
              <a:ext cx="143" cy="14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70"/>
            <p:cNvSpPr/>
            <p:nvPr/>
          </p:nvSpPr>
          <p:spPr>
            <a:xfrm>
              <a:off x="2873" y="2806"/>
              <a:ext cx="143" cy="14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70"/>
            <p:cNvSpPr/>
            <p:nvPr/>
          </p:nvSpPr>
          <p:spPr>
            <a:xfrm>
              <a:off x="3172" y="2806"/>
              <a:ext cx="143" cy="14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5" name="Google Shape;595;p70"/>
          <p:cNvSpPr txBox="1"/>
          <p:nvPr>
            <p:ph idx="1" type="subTitle"/>
          </p:nvPr>
        </p:nvSpPr>
        <p:spPr>
          <a:xfrm>
            <a:off x="341549" y="3706535"/>
            <a:ext cx="36657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" sz="1800"/>
              <a:t>Kylie Fan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70"/>
          <p:cNvSpPr txBox="1"/>
          <p:nvPr>
            <p:ph idx="2" type="body"/>
          </p:nvPr>
        </p:nvSpPr>
        <p:spPr>
          <a:xfrm>
            <a:off x="256774" y="1399223"/>
            <a:ext cx="1915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67500">
            <a:norm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/>
          </a:p>
        </p:txBody>
      </p:sp>
      <p:sp>
        <p:nvSpPr>
          <p:cNvPr id="597" name="Google Shape;597;p70"/>
          <p:cNvSpPr txBox="1"/>
          <p:nvPr>
            <p:ph type="ctrTitle"/>
          </p:nvPr>
        </p:nvSpPr>
        <p:spPr>
          <a:xfrm>
            <a:off x="256700" y="2020250"/>
            <a:ext cx="59610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76200" spcFirstLastPara="1" rIns="57150" wrap="square" tIns="285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lang="en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" sz="4000"/>
              <a:t>rtificial Intelligence in the Financial Industry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692" name="Google Shape;69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" y="8563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693" name="Google Shape;693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694" name="Google Shape;694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aiwppcache\download\20220914/e3493d79278a96481119d7aeecf3ee57.jpge3493d79278a96481119d7aeecf3ee57" id="695" name="Google Shape;695;p79"/>
          <p:cNvPicPr preferRelativeResize="0"/>
          <p:nvPr/>
        </p:nvPicPr>
        <p:blipFill rotWithShape="1">
          <a:blip r:embed="rId6">
            <a:alphaModFix/>
          </a:blip>
          <a:srcRect b="0" l="21364" r="21364" t="0"/>
          <a:stretch/>
        </p:blipFill>
        <p:spPr>
          <a:xfrm>
            <a:off x="456250" y="1097142"/>
            <a:ext cx="3337114" cy="3448356"/>
          </a:xfrm>
          <a:custGeom>
            <a:rect b="b" l="l" r="r" t="t"/>
            <a:pathLst>
              <a:path extrusionOk="0" h="7440" w="7200">
                <a:moveTo>
                  <a:pt x="0" y="0"/>
                </a:moveTo>
                <a:lnTo>
                  <a:pt x="7200" y="0"/>
                </a:lnTo>
                <a:lnTo>
                  <a:pt x="7200" y="7440"/>
                </a:lnTo>
                <a:lnTo>
                  <a:pt x="0" y="744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96" name="Google Shape;696;p79"/>
          <p:cNvSpPr txBox="1"/>
          <p:nvPr/>
        </p:nvSpPr>
        <p:spPr>
          <a:xfrm>
            <a:off x="4099125" y="1823950"/>
            <a:ext cx="45606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Google ML Tools Overview</a:t>
            </a:r>
            <a:endParaRPr b="1"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7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702" name="Google Shape;70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703" name="Google Shape;703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704" name="Google Shape;704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80"/>
          <p:cNvSpPr txBox="1"/>
          <p:nvPr/>
        </p:nvSpPr>
        <p:spPr>
          <a:xfrm>
            <a:off x="415858" y="33290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Examples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80"/>
          <p:cNvSpPr txBox="1"/>
          <p:nvPr/>
        </p:nvSpPr>
        <p:spPr>
          <a:xfrm>
            <a:off x="227150" y="1342500"/>
            <a:ext cx="8670000" cy="30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 lnSpcReduction="20000"/>
          </a:bodyPr>
          <a:lstStyle/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1" lang="en" sz="2400" u="sng">
                <a:solidFill>
                  <a:schemeClr val="lt1"/>
                </a:solidFill>
              </a:rPr>
              <a:t>Google Colab</a:t>
            </a:r>
            <a:r>
              <a:rPr lang="en" sz="2400">
                <a:solidFill>
                  <a:schemeClr val="lt1"/>
                </a:solidFill>
              </a:rPr>
              <a:t>: Python notebooks in the cloud (free GPU access)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i="1" lang="en" sz="2400" u="sng">
                <a:solidFill>
                  <a:schemeClr val="lt1"/>
                </a:solidFill>
              </a:rPr>
              <a:t>Vertex AI</a:t>
            </a:r>
            <a:r>
              <a:rPr lang="en" sz="2400">
                <a:solidFill>
                  <a:schemeClr val="lt1"/>
                </a:solidFill>
              </a:rPr>
              <a:t>: end-to-end model deployment on Google Cloud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i="1" lang="en" sz="2400" u="sng">
                <a:solidFill>
                  <a:schemeClr val="lt1"/>
                </a:solidFill>
              </a:rPr>
              <a:t>AutoML: </a:t>
            </a:r>
            <a:r>
              <a:rPr lang="en" sz="2400">
                <a:solidFill>
                  <a:schemeClr val="lt1"/>
                </a:solidFill>
              </a:rPr>
              <a:t>GUI-driven model creation, tuning, and deployment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707" name="Google Shape;707;p8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712" name="Google Shape;712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713" name="Google Shape;713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714" name="Google Shape;714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81"/>
          <p:cNvSpPr txBox="1"/>
          <p:nvPr/>
        </p:nvSpPr>
        <p:spPr>
          <a:xfrm>
            <a:off x="415858" y="33290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Data Preparation Tools</a:t>
            </a:r>
            <a:endParaRPr b="1" sz="4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81"/>
          <p:cNvSpPr txBox="1"/>
          <p:nvPr/>
        </p:nvSpPr>
        <p:spPr>
          <a:xfrm>
            <a:off x="533950" y="1160775"/>
            <a:ext cx="7796100" cy="21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1" lang="en" sz="2400" u="sng">
                <a:solidFill>
                  <a:schemeClr val="lt1"/>
                </a:solidFill>
              </a:rPr>
              <a:t>Pandas</a:t>
            </a:r>
            <a:r>
              <a:rPr lang="en" sz="2400">
                <a:solidFill>
                  <a:schemeClr val="lt1"/>
                </a:solidFill>
              </a:rPr>
              <a:t>: dataframe operations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i="1" lang="en" sz="2400" u="sng">
                <a:solidFill>
                  <a:schemeClr val="lt1"/>
                </a:solidFill>
              </a:rPr>
              <a:t>NumPy</a:t>
            </a:r>
            <a:r>
              <a:rPr lang="en" sz="2400">
                <a:solidFill>
                  <a:schemeClr val="lt1"/>
                </a:solidFill>
              </a:rPr>
              <a:t>: array math for time-series data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Cleaning: fill missing, normalize, encode dates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descr="D:\aiwppcache\download\20220914/75acb249e0b9790cebbd615ed2c6dcf5.jpg75acb249e0b9790cebbd615ed2c6dcf5" id="717" name="Google Shape;717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1575" y="3213675"/>
            <a:ext cx="3506674" cy="1571950"/>
          </a:xfrm>
          <a:custGeom>
            <a:rect b="b" l="l" r="r" t="t"/>
            <a:pathLst>
              <a:path extrusionOk="0" h="3120" w="6960">
                <a:moveTo>
                  <a:pt x="0" y="0"/>
                </a:moveTo>
                <a:lnTo>
                  <a:pt x="6960" y="0"/>
                </a:lnTo>
                <a:lnTo>
                  <a:pt x="6960" y="3120"/>
                </a:lnTo>
                <a:lnTo>
                  <a:pt x="0" y="31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18" name="Google Shape;718;p8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723" name="Google Shape;723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724" name="Google Shape;724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725" name="Google Shape;725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82"/>
          <p:cNvSpPr txBox="1"/>
          <p:nvPr/>
        </p:nvSpPr>
        <p:spPr>
          <a:xfrm>
            <a:off x="1022725" y="1428375"/>
            <a:ext cx="3046200" cy="26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Feature </a:t>
            </a:r>
            <a:r>
              <a:rPr b="1" lang="en" sz="3300">
                <a:solidFill>
                  <a:schemeClr val="lt1"/>
                </a:solidFill>
              </a:rPr>
              <a:t>Engineering</a:t>
            </a:r>
            <a:endParaRPr b="1"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aiwppcache\download\20220914/0d74be1f092dfbe0bd477d4383303736.jpg0d74be1f092dfbe0bd477d4383303736" id="727" name="Google Shape;727;p82"/>
          <p:cNvPicPr preferRelativeResize="0"/>
          <p:nvPr/>
        </p:nvPicPr>
        <p:blipFill rotWithShape="1">
          <a:blip r:embed="rId6">
            <a:alphaModFix/>
          </a:blip>
          <a:srcRect b="0" l="22026" r="22026" t="0"/>
          <a:stretch/>
        </p:blipFill>
        <p:spPr>
          <a:xfrm>
            <a:off x="4571975" y="466025"/>
            <a:ext cx="3864881" cy="4216219"/>
          </a:xfrm>
          <a:custGeom>
            <a:rect b="b" l="l" r="r" t="t"/>
            <a:pathLst>
              <a:path extrusionOk="0" h="5760" w="5280">
                <a:moveTo>
                  <a:pt x="0" y="0"/>
                </a:moveTo>
                <a:lnTo>
                  <a:pt x="5280" y="0"/>
                </a:lnTo>
                <a:lnTo>
                  <a:pt x="5280" y="5760"/>
                </a:lnTo>
                <a:lnTo>
                  <a:pt x="0" y="576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28" name="Google Shape;728;p8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733" name="Google Shape;73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734" name="Google Shape;734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735" name="Google Shape;735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83"/>
          <p:cNvSpPr txBox="1"/>
          <p:nvPr/>
        </p:nvSpPr>
        <p:spPr>
          <a:xfrm>
            <a:off x="415858" y="33290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What is Feature Engineering?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83"/>
          <p:cNvSpPr txBox="1"/>
          <p:nvPr/>
        </p:nvSpPr>
        <p:spPr>
          <a:xfrm>
            <a:off x="533950" y="1471450"/>
            <a:ext cx="7796100" cy="30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The process of creating new input feature from raw data to improve model performance.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Helps extract meaningful patterns and signals that predictive models can learn from.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738" name="Google Shape;738;p8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743" name="Google Shape;74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744" name="Google Shape;744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745" name="Google Shape;745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84"/>
          <p:cNvSpPr txBox="1"/>
          <p:nvPr/>
        </p:nvSpPr>
        <p:spPr>
          <a:xfrm>
            <a:off x="415858" y="33290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Examples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84"/>
          <p:cNvSpPr txBox="1"/>
          <p:nvPr/>
        </p:nvSpPr>
        <p:spPr>
          <a:xfrm>
            <a:off x="533950" y="1113250"/>
            <a:ext cx="77961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 lnSpcReduction="10000"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i="1" lang="en" sz="2400" u="sng">
                <a:solidFill>
                  <a:schemeClr val="lt1"/>
                </a:solidFill>
              </a:rPr>
              <a:t>Rolling </a:t>
            </a:r>
            <a:r>
              <a:rPr b="1" i="1" lang="en" sz="2400" u="sng">
                <a:solidFill>
                  <a:schemeClr val="lt1"/>
                </a:solidFill>
              </a:rPr>
              <a:t>averages</a:t>
            </a:r>
            <a:r>
              <a:rPr lang="en" sz="2400">
                <a:solidFill>
                  <a:schemeClr val="lt1"/>
                </a:solidFill>
              </a:rPr>
              <a:t>: 7-day and 30-day moving averages to smooth noise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i="1" lang="en" sz="2400" u="sng">
                <a:solidFill>
                  <a:schemeClr val="lt1"/>
                </a:solidFill>
              </a:rPr>
              <a:t>Lagged features</a:t>
            </a:r>
            <a:r>
              <a:rPr lang="en" sz="2400">
                <a:solidFill>
                  <a:schemeClr val="lt1"/>
                </a:solidFill>
              </a:rPr>
              <a:t>: previous day’s close (close_t-1), return over last 3 days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i="1" lang="en" sz="2400" u="sng">
                <a:solidFill>
                  <a:schemeClr val="lt1"/>
                </a:solidFill>
              </a:rPr>
              <a:t>Volatility</a:t>
            </a:r>
            <a:r>
              <a:rPr lang="en" sz="2400">
                <a:solidFill>
                  <a:schemeClr val="lt1"/>
                </a:solidFill>
              </a:rPr>
              <a:t>: rolling standard deviation over N days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i="1" lang="en" sz="2400" u="sng">
                <a:solidFill>
                  <a:schemeClr val="lt1"/>
                </a:solidFill>
              </a:rPr>
              <a:t>Momentum indicators</a:t>
            </a:r>
            <a:r>
              <a:rPr lang="en" sz="2400">
                <a:solidFill>
                  <a:schemeClr val="lt1"/>
                </a:solidFill>
              </a:rPr>
              <a:t>: price difference between current and lagged values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i="1" lang="en" sz="2400" u="sng">
                <a:solidFill>
                  <a:schemeClr val="lt1"/>
                </a:solidFill>
              </a:rPr>
              <a:t>Price ratios</a:t>
            </a:r>
            <a:r>
              <a:rPr lang="en" sz="2400">
                <a:solidFill>
                  <a:schemeClr val="lt1"/>
                </a:solidFill>
              </a:rPr>
              <a:t>: high/low, close/open, volume/average volume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748" name="Google Shape;748;p8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753" name="Google Shape;753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754" name="Google Shape;754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755" name="Google Shape;755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85"/>
          <p:cNvSpPr txBox="1"/>
          <p:nvPr/>
        </p:nvSpPr>
        <p:spPr>
          <a:xfrm>
            <a:off x="504903" y="542191"/>
            <a:ext cx="81342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300">
                <a:solidFill>
                  <a:schemeClr val="lt1"/>
                </a:solidFill>
              </a:rPr>
              <a:t>Hands-On Exercise</a:t>
            </a:r>
            <a:endParaRPr b="1" i="0" sz="3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85"/>
          <p:cNvSpPr txBox="1"/>
          <p:nvPr/>
        </p:nvSpPr>
        <p:spPr>
          <a:xfrm>
            <a:off x="504950" y="1369137"/>
            <a:ext cx="81342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</a:rPr>
              <a:t>Goal: </a:t>
            </a:r>
            <a:r>
              <a:rPr lang="en" sz="3000">
                <a:solidFill>
                  <a:schemeClr val="lt1"/>
                </a:solidFill>
              </a:rPr>
              <a:t>Predict next-day AAPL stock price</a:t>
            </a:r>
            <a:endParaRPr sz="21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aiwppcache\download\20220914/b1ea7c832c20424ac14971d907e04dec.jpgb1ea7c832c20424ac14971d907e04dec" id="758" name="Google Shape;758;p85"/>
          <p:cNvPicPr preferRelativeResize="0"/>
          <p:nvPr/>
        </p:nvPicPr>
        <p:blipFill rotWithShape="1">
          <a:blip r:embed="rId6">
            <a:alphaModFix/>
          </a:blip>
          <a:srcRect b="0" l="777" r="767" t="0"/>
          <a:stretch/>
        </p:blipFill>
        <p:spPr>
          <a:xfrm>
            <a:off x="504953" y="2426655"/>
            <a:ext cx="4067042" cy="2259177"/>
          </a:xfrm>
          <a:custGeom>
            <a:rect b="b" l="l" r="r" t="t"/>
            <a:pathLst>
              <a:path extrusionOk="0" h="4799" w="8640">
                <a:moveTo>
                  <a:pt x="0" y="0"/>
                </a:moveTo>
                <a:lnTo>
                  <a:pt x="8640" y="0"/>
                </a:lnTo>
                <a:lnTo>
                  <a:pt x="8640" y="4799"/>
                </a:lnTo>
                <a:lnTo>
                  <a:pt x="0" y="47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D:\aiwppcache\download\20220914/0d74be1f092dfbe0bd477d4383303736.jpg0d74be1f092dfbe0bd477d4383303736" id="759" name="Google Shape;759;p85"/>
          <p:cNvPicPr preferRelativeResize="0"/>
          <p:nvPr/>
        </p:nvPicPr>
        <p:blipFill rotWithShape="1">
          <a:blip r:embed="rId7">
            <a:alphaModFix/>
          </a:blip>
          <a:srcRect b="0" l="27107" r="27111" t="0"/>
          <a:stretch/>
        </p:blipFill>
        <p:spPr>
          <a:xfrm>
            <a:off x="4910921" y="2426655"/>
            <a:ext cx="1694601" cy="2259177"/>
          </a:xfrm>
          <a:custGeom>
            <a:rect b="b" l="l" r="r" t="t"/>
            <a:pathLst>
              <a:path extrusionOk="0" h="4799" w="3600">
                <a:moveTo>
                  <a:pt x="0" y="0"/>
                </a:moveTo>
                <a:lnTo>
                  <a:pt x="3600" y="0"/>
                </a:lnTo>
                <a:lnTo>
                  <a:pt x="3600" y="4799"/>
                </a:lnTo>
                <a:lnTo>
                  <a:pt x="0" y="47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60" name="Google Shape;760;p85"/>
          <p:cNvSpPr txBox="1"/>
          <p:nvPr/>
        </p:nvSpPr>
        <p:spPr>
          <a:xfrm>
            <a:off x="6944444" y="2426655"/>
            <a:ext cx="1694700" cy="22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47625" spcFirstLastPara="1" rIns="47625" wrap="square" tIns="19050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sz="15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8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766" name="Google Shape;766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767" name="Google Shape;767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768" name="Google Shape;768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86"/>
          <p:cNvSpPr txBox="1"/>
          <p:nvPr/>
        </p:nvSpPr>
        <p:spPr>
          <a:xfrm>
            <a:off x="415858" y="33290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Step 1: Load data in Google Colab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0" name="Google Shape;770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500" y="1521650"/>
            <a:ext cx="8851000" cy="248412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8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776" name="Google Shape;776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777" name="Google Shape;777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778" name="Google Shape;778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87"/>
          <p:cNvSpPr txBox="1"/>
          <p:nvPr/>
        </p:nvSpPr>
        <p:spPr>
          <a:xfrm>
            <a:off x="415858" y="33290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Step 2: Feature Engineering with Pandas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0" name="Google Shape;780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075" y="1745775"/>
            <a:ext cx="8674425" cy="20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8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786" name="Google Shape;786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787" name="Google Shape;787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788" name="Google Shape;788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88"/>
          <p:cNvSpPr txBox="1"/>
          <p:nvPr/>
        </p:nvSpPr>
        <p:spPr>
          <a:xfrm>
            <a:off x="244175" y="332900"/>
            <a:ext cx="8594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Step 3: Build &amp; Train LinearRegression Model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0" name="Google Shape;790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800" y="1586015"/>
            <a:ext cx="8594401" cy="2080034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8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1"/>
          <p:cNvSpPr txBox="1"/>
          <p:nvPr/>
        </p:nvSpPr>
        <p:spPr>
          <a:xfrm>
            <a:off x="3026228" y="616025"/>
            <a:ext cx="1527334" cy="88773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71"/>
          <p:cNvSpPr txBox="1"/>
          <p:nvPr/>
        </p:nvSpPr>
        <p:spPr>
          <a:xfrm>
            <a:off x="2557493" y="616032"/>
            <a:ext cx="33558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100"/>
          </a:p>
        </p:txBody>
      </p:sp>
      <p:sp>
        <p:nvSpPr>
          <p:cNvPr id="604" name="Google Shape;604;p71"/>
          <p:cNvSpPr txBox="1"/>
          <p:nvPr/>
        </p:nvSpPr>
        <p:spPr>
          <a:xfrm>
            <a:off x="2557500" y="1350050"/>
            <a:ext cx="6093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100"/>
          </a:p>
        </p:txBody>
      </p:sp>
      <p:sp>
        <p:nvSpPr>
          <p:cNvPr id="605" name="Google Shape;605;p71"/>
          <p:cNvSpPr txBox="1"/>
          <p:nvPr/>
        </p:nvSpPr>
        <p:spPr>
          <a:xfrm>
            <a:off x="3190709" y="1396418"/>
            <a:ext cx="13407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71"/>
          <p:cNvSpPr txBox="1"/>
          <p:nvPr/>
        </p:nvSpPr>
        <p:spPr>
          <a:xfrm>
            <a:off x="3220471" y="1698688"/>
            <a:ext cx="14637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AI Applications in the Financial Industry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7" name="Google Shape;607;p71"/>
          <p:cNvSpPr txBox="1"/>
          <p:nvPr/>
        </p:nvSpPr>
        <p:spPr>
          <a:xfrm>
            <a:off x="4684147" y="1350050"/>
            <a:ext cx="6093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100"/>
          </a:p>
        </p:txBody>
      </p:sp>
      <p:sp>
        <p:nvSpPr>
          <p:cNvPr id="608" name="Google Shape;608;p71"/>
          <p:cNvSpPr txBox="1"/>
          <p:nvPr/>
        </p:nvSpPr>
        <p:spPr>
          <a:xfrm>
            <a:off x="5317357" y="1396418"/>
            <a:ext cx="13407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71"/>
          <p:cNvSpPr txBox="1"/>
          <p:nvPr/>
        </p:nvSpPr>
        <p:spPr>
          <a:xfrm>
            <a:off x="5347125" y="1698700"/>
            <a:ext cx="14637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Financial Data Processing &amp; Analysis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0" name="Google Shape;610;p71"/>
          <p:cNvSpPr txBox="1"/>
          <p:nvPr/>
        </p:nvSpPr>
        <p:spPr>
          <a:xfrm>
            <a:off x="6810795" y="1350050"/>
            <a:ext cx="6093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100"/>
          </a:p>
        </p:txBody>
      </p:sp>
      <p:sp>
        <p:nvSpPr>
          <p:cNvPr id="611" name="Google Shape;611;p71"/>
          <p:cNvSpPr txBox="1"/>
          <p:nvPr/>
        </p:nvSpPr>
        <p:spPr>
          <a:xfrm>
            <a:off x="7444004" y="1396418"/>
            <a:ext cx="13407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71"/>
          <p:cNvSpPr txBox="1"/>
          <p:nvPr/>
        </p:nvSpPr>
        <p:spPr>
          <a:xfrm>
            <a:off x="7473775" y="1709950"/>
            <a:ext cx="13407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Financial Data Processing &amp; Analysis</a:t>
            </a:r>
            <a:endParaRPr sz="1100"/>
          </a:p>
        </p:txBody>
      </p:sp>
      <p:sp>
        <p:nvSpPr>
          <p:cNvPr id="613" name="Google Shape;613;p71"/>
          <p:cNvSpPr txBox="1"/>
          <p:nvPr/>
        </p:nvSpPr>
        <p:spPr>
          <a:xfrm>
            <a:off x="2557500" y="3567651"/>
            <a:ext cx="6093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100"/>
          </a:p>
        </p:txBody>
      </p:sp>
      <p:sp>
        <p:nvSpPr>
          <p:cNvPr id="614" name="Google Shape;614;p71"/>
          <p:cNvSpPr txBox="1"/>
          <p:nvPr/>
        </p:nvSpPr>
        <p:spPr>
          <a:xfrm>
            <a:off x="3190709" y="3614019"/>
            <a:ext cx="13407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71"/>
          <p:cNvSpPr txBox="1"/>
          <p:nvPr/>
        </p:nvSpPr>
        <p:spPr>
          <a:xfrm>
            <a:off x="3220475" y="3686950"/>
            <a:ext cx="15273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AI Modeling Basics for Finance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6" name="Google Shape;616;p71"/>
          <p:cNvSpPr txBox="1"/>
          <p:nvPr/>
        </p:nvSpPr>
        <p:spPr>
          <a:xfrm>
            <a:off x="4684147" y="3567651"/>
            <a:ext cx="6093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100"/>
          </a:p>
        </p:txBody>
      </p:sp>
      <p:sp>
        <p:nvSpPr>
          <p:cNvPr id="617" name="Google Shape;617;p71"/>
          <p:cNvSpPr txBox="1"/>
          <p:nvPr/>
        </p:nvSpPr>
        <p:spPr>
          <a:xfrm>
            <a:off x="5347125" y="3707300"/>
            <a:ext cx="14637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AI Modeling Basics for Finance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8" name="Google Shape;618;p7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796" name="Google Shape;796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797" name="Google Shape;797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798" name="Google Shape;798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89"/>
          <p:cNvSpPr txBox="1"/>
          <p:nvPr/>
        </p:nvSpPr>
        <p:spPr>
          <a:xfrm>
            <a:off x="384775" y="332900"/>
            <a:ext cx="8453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Step 4: Evaluate using RMSE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0" name="Google Shape;800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100" y="1253825"/>
            <a:ext cx="830580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8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806" name="Google Shape;80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807" name="Google Shape;807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808" name="Google Shape;808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90"/>
          <p:cNvSpPr txBox="1"/>
          <p:nvPr/>
        </p:nvSpPr>
        <p:spPr>
          <a:xfrm>
            <a:off x="384775" y="332900"/>
            <a:ext cx="8453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Step 5: Explain results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90"/>
          <p:cNvSpPr txBox="1"/>
          <p:nvPr/>
        </p:nvSpPr>
        <p:spPr>
          <a:xfrm>
            <a:off x="500550" y="1147575"/>
            <a:ext cx="8069700" cy="3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An RMSE (Root Mean Squared Error) of </a:t>
            </a:r>
            <a:r>
              <a:rPr b="1" lang="en" sz="2000">
                <a:solidFill>
                  <a:schemeClr val="lt1"/>
                </a:solidFill>
              </a:rPr>
              <a:t>12,185.39</a:t>
            </a:r>
            <a:r>
              <a:rPr lang="en" sz="2000">
                <a:solidFill>
                  <a:schemeClr val="lt1"/>
                </a:solidFill>
              </a:rPr>
              <a:t> indicates that the model's </a:t>
            </a:r>
            <a:r>
              <a:rPr b="1" lang="en" sz="2000">
                <a:solidFill>
                  <a:schemeClr val="lt1"/>
                </a:solidFill>
              </a:rPr>
              <a:t>predicted stock prices deviate from actual values by an average of ~$12,185</a:t>
            </a:r>
            <a:r>
              <a:rPr lang="en" sz="2000">
                <a:solidFill>
                  <a:schemeClr val="lt1"/>
                </a:solidFill>
              </a:rPr>
              <a:t>, which is clearly </a:t>
            </a:r>
            <a:r>
              <a:rPr b="1" lang="en" sz="2000">
                <a:solidFill>
                  <a:schemeClr val="lt1"/>
                </a:solidFill>
              </a:rPr>
              <a:t>too large</a:t>
            </a:r>
            <a:r>
              <a:rPr lang="en" sz="2000">
                <a:solidFill>
                  <a:schemeClr val="lt1"/>
                </a:solidFill>
              </a:rPr>
              <a:t> and unrealistic for AAPL (or any equity).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Why is RMSE so high?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b="1" lang="en" sz="2000">
                <a:solidFill>
                  <a:schemeClr val="lt1"/>
                </a:solidFill>
              </a:rPr>
              <a:t>Incorrect Data Source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b="1" lang="en" sz="2000">
                <a:solidFill>
                  <a:schemeClr val="lt1"/>
                </a:solidFill>
              </a:rPr>
              <a:t>Feature Engineering Misalignment:</a:t>
            </a:r>
            <a:endParaRPr b="1" sz="2000">
              <a:solidFill>
                <a:schemeClr val="lt1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</a:pPr>
            <a:r>
              <a:rPr lang="en" sz="2000">
                <a:solidFill>
                  <a:schemeClr val="lt1"/>
                </a:solidFill>
              </a:rPr>
              <a:t>Features like Close_t-1, 7D_MA, and 30D_Vol assume the data represents stock prices.</a:t>
            </a:r>
            <a:endParaRPr sz="2000">
              <a:solidFill>
                <a:schemeClr val="lt1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</a:pPr>
            <a:r>
              <a:rPr lang="en" sz="2000">
                <a:solidFill>
                  <a:schemeClr val="lt1"/>
                </a:solidFill>
              </a:rPr>
              <a:t>If the underlying data doesn't have daily price behavior, these features lose predictive value.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811" name="Google Shape;811;p9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816" name="Google Shape;816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817" name="Google Shape;817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818" name="Google Shape;818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91"/>
          <p:cNvSpPr txBox="1"/>
          <p:nvPr/>
        </p:nvSpPr>
        <p:spPr>
          <a:xfrm>
            <a:off x="384775" y="332900"/>
            <a:ext cx="8453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Step 6: How to fix or Improve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91"/>
          <p:cNvSpPr txBox="1"/>
          <p:nvPr/>
        </p:nvSpPr>
        <p:spPr>
          <a:xfrm>
            <a:off x="500550" y="1147575"/>
            <a:ext cx="8069700" cy="3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b="1" lang="en" sz="2200">
                <a:solidFill>
                  <a:schemeClr val="lt1"/>
                </a:solidFill>
              </a:rPr>
              <a:t>Normalize Features</a:t>
            </a:r>
            <a:endParaRPr b="1" sz="2200">
              <a:solidFill>
                <a:schemeClr val="lt1"/>
              </a:solidFill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</a:pPr>
            <a:r>
              <a:rPr lang="en" sz="2200">
                <a:solidFill>
                  <a:schemeClr val="lt1"/>
                </a:solidFill>
              </a:rPr>
              <a:t>Standardize or scale features to improve regression learning.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b="1" lang="en" sz="2200">
                <a:solidFill>
                  <a:schemeClr val="lt1"/>
                </a:solidFill>
              </a:rPr>
              <a:t>Evaluate Baseline Performance:</a:t>
            </a:r>
            <a:endParaRPr b="1" sz="2200">
              <a:solidFill>
                <a:schemeClr val="lt1"/>
              </a:solidFill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</a:pPr>
            <a:r>
              <a:rPr lang="en" sz="2200">
                <a:solidFill>
                  <a:schemeClr val="lt1"/>
                </a:solidFill>
              </a:rPr>
              <a:t>Use a naive model (e.g., predicting today's price is same as yesterday) and compare its RMSE.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821" name="Google Shape;821;p9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92"/>
          <p:cNvSpPr/>
          <p:nvPr/>
        </p:nvSpPr>
        <p:spPr>
          <a:xfrm>
            <a:off x="4627720" y="975520"/>
            <a:ext cx="3899383" cy="1227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6200" spcFirstLastPara="1" rIns="61925" wrap="square" tIns="0">
            <a:no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0" i="0" lang="en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THANKS FOR WATCHING</a:t>
            </a:r>
            <a:endParaRPr sz="1100"/>
          </a:p>
        </p:txBody>
      </p:sp>
      <p:sp>
        <p:nvSpPr>
          <p:cNvPr id="827" name="Google Shape;827;p92"/>
          <p:cNvSpPr/>
          <p:nvPr/>
        </p:nvSpPr>
        <p:spPr>
          <a:xfrm>
            <a:off x="4627720" y="2333281"/>
            <a:ext cx="361649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92"/>
          <p:cNvSpPr/>
          <p:nvPr/>
        </p:nvSpPr>
        <p:spPr>
          <a:xfrm>
            <a:off x="4627721" y="3319118"/>
            <a:ext cx="3051182" cy="848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</a:pPr>
            <a:r>
              <a:rPr b="0" i="0" lang="en" sz="4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sz="1100"/>
          </a:p>
        </p:txBody>
      </p:sp>
      <p:sp>
        <p:nvSpPr>
          <p:cNvPr id="829" name="Google Shape;829;p9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2"/>
          <p:cNvSpPr txBox="1"/>
          <p:nvPr>
            <p:ph type="ctrTitle"/>
          </p:nvPr>
        </p:nvSpPr>
        <p:spPr>
          <a:xfrm>
            <a:off x="406844" y="1692047"/>
            <a:ext cx="5841300" cy="12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5715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/>
              <a:t>AI Modeling Basics for Finance</a:t>
            </a:r>
            <a:endParaRPr sz="3300">
              <a:solidFill>
                <a:schemeClr val="lt1"/>
              </a:solidFill>
            </a:endParaRPr>
          </a:p>
        </p:txBody>
      </p:sp>
      <p:sp>
        <p:nvSpPr>
          <p:cNvPr id="624" name="Google Shape;624;p72"/>
          <p:cNvSpPr txBox="1"/>
          <p:nvPr/>
        </p:nvSpPr>
        <p:spPr>
          <a:xfrm>
            <a:off x="1029650" y="453050"/>
            <a:ext cx="45957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" sz="6000">
                <a:solidFill>
                  <a:schemeClr val="lt1"/>
                </a:solidFill>
              </a:rPr>
              <a:t>4</a:t>
            </a:r>
            <a:endParaRPr sz="1100"/>
          </a:p>
        </p:txBody>
      </p:sp>
      <p:sp>
        <p:nvSpPr>
          <p:cNvPr id="625" name="Google Shape;625;p72"/>
          <p:cNvSpPr txBox="1"/>
          <p:nvPr/>
        </p:nvSpPr>
        <p:spPr>
          <a:xfrm>
            <a:off x="343250" y="3232550"/>
            <a:ext cx="59685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Introduction to ML for Finance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626" name="Google Shape;626;p7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631" name="Google Shape;63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563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632" name="Google Shape;632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633" name="Google Shape;633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aiwppcache\download\20220914/0d74be1f092dfbe0bd477d4383303736.jpg0d74be1f092dfbe0bd477d4383303736" id="634" name="Google Shape;634;p73"/>
          <p:cNvPicPr preferRelativeResize="0"/>
          <p:nvPr/>
        </p:nvPicPr>
        <p:blipFill rotWithShape="1">
          <a:blip r:embed="rId6">
            <a:alphaModFix/>
          </a:blip>
          <a:srcRect b="0" l="20467" r="20467" t="0"/>
          <a:stretch/>
        </p:blipFill>
        <p:spPr>
          <a:xfrm>
            <a:off x="456250" y="1097142"/>
            <a:ext cx="3337114" cy="3448356"/>
          </a:xfrm>
          <a:custGeom>
            <a:rect b="b" l="l" r="r" t="t"/>
            <a:pathLst>
              <a:path extrusionOk="0" h="7440" w="7200">
                <a:moveTo>
                  <a:pt x="0" y="0"/>
                </a:moveTo>
                <a:lnTo>
                  <a:pt x="7200" y="0"/>
                </a:lnTo>
                <a:lnTo>
                  <a:pt x="7200" y="7440"/>
                </a:lnTo>
                <a:lnTo>
                  <a:pt x="0" y="744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35" name="Google Shape;635;p73"/>
          <p:cNvSpPr txBox="1"/>
          <p:nvPr/>
        </p:nvSpPr>
        <p:spPr>
          <a:xfrm>
            <a:off x="4182800" y="1158600"/>
            <a:ext cx="3969300" cy="23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Understand core ML Problem types in Finance</a:t>
            </a:r>
            <a:endParaRPr b="1" sz="3300">
              <a:solidFill>
                <a:schemeClr val="lt1"/>
              </a:solidFill>
            </a:endParaRPr>
          </a:p>
        </p:txBody>
      </p:sp>
      <p:sp>
        <p:nvSpPr>
          <p:cNvPr id="636" name="Google Shape;636;p7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641" name="Google Shape;64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642" name="Google Shape;642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643" name="Google Shape;643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74"/>
          <p:cNvSpPr txBox="1"/>
          <p:nvPr/>
        </p:nvSpPr>
        <p:spPr>
          <a:xfrm>
            <a:off x="415858" y="33290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Types of ML Problems in Finance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74"/>
          <p:cNvSpPr txBox="1"/>
          <p:nvPr/>
        </p:nvSpPr>
        <p:spPr>
          <a:xfrm>
            <a:off x="415850" y="1342500"/>
            <a:ext cx="8418300" cy="3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1" lang="en" sz="2400" u="sng">
                <a:solidFill>
                  <a:schemeClr val="lt1"/>
                </a:solidFill>
              </a:rPr>
              <a:t>Regression</a:t>
            </a:r>
            <a:r>
              <a:rPr lang="en" sz="2400">
                <a:solidFill>
                  <a:schemeClr val="lt1"/>
                </a:solidFill>
              </a:rPr>
              <a:t>: Predicting </a:t>
            </a:r>
            <a:r>
              <a:rPr lang="en" sz="2400">
                <a:solidFill>
                  <a:schemeClr val="lt1"/>
                </a:solidFill>
              </a:rPr>
              <a:t>continuous</a:t>
            </a:r>
            <a:r>
              <a:rPr lang="en" sz="2400">
                <a:solidFill>
                  <a:schemeClr val="lt1"/>
                </a:solidFill>
              </a:rPr>
              <a:t> values (e.g., next-day stock prices)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i="1" lang="en" sz="2400" u="sng">
                <a:solidFill>
                  <a:schemeClr val="lt1"/>
                </a:solidFill>
              </a:rPr>
              <a:t>Classification</a:t>
            </a:r>
            <a:r>
              <a:rPr lang="en" sz="2400">
                <a:solidFill>
                  <a:schemeClr val="lt1"/>
                </a:solidFill>
              </a:rPr>
              <a:t>: predicting discrete labels (e.g., loan default, credit approval)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i="1" lang="en" sz="2400" u="sng">
                <a:solidFill>
                  <a:schemeClr val="lt1"/>
                </a:solidFill>
              </a:rPr>
              <a:t>Clustering</a:t>
            </a:r>
            <a:r>
              <a:rPr lang="en" sz="2400">
                <a:solidFill>
                  <a:schemeClr val="lt1"/>
                </a:solidFill>
              </a:rPr>
              <a:t>: unsupervised grouping (e.g., customer segmentation)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646" name="Google Shape;646;p7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651" name="Google Shape;65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652" name="Google Shape;652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653" name="Google Shape;653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75"/>
          <p:cNvSpPr txBox="1"/>
          <p:nvPr/>
        </p:nvSpPr>
        <p:spPr>
          <a:xfrm>
            <a:off x="415858" y="33290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Examples of Use Cases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75"/>
          <p:cNvSpPr txBox="1"/>
          <p:nvPr/>
        </p:nvSpPr>
        <p:spPr>
          <a:xfrm>
            <a:off x="415850" y="1342500"/>
            <a:ext cx="8418300" cy="30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1" lang="en" sz="2400" u="sng">
                <a:solidFill>
                  <a:schemeClr val="lt1"/>
                </a:solidFill>
              </a:rPr>
              <a:t>Regression</a:t>
            </a:r>
            <a:r>
              <a:rPr lang="en" sz="2400">
                <a:solidFill>
                  <a:schemeClr val="lt1"/>
                </a:solidFill>
              </a:rPr>
              <a:t>: e.g., AAPL price forecasting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i="1" lang="en" sz="2400" u="sng">
                <a:solidFill>
                  <a:schemeClr val="lt1"/>
                </a:solidFill>
              </a:rPr>
              <a:t>Classification</a:t>
            </a:r>
            <a:r>
              <a:rPr lang="en" sz="2400">
                <a:solidFill>
                  <a:schemeClr val="lt1"/>
                </a:solidFill>
              </a:rPr>
              <a:t>: e.g., loan approval prediction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i="1" lang="en" sz="2400" u="sng">
                <a:solidFill>
                  <a:schemeClr val="lt1"/>
                </a:solidFill>
              </a:rPr>
              <a:t>Clustering</a:t>
            </a:r>
            <a:r>
              <a:rPr lang="en" sz="2400">
                <a:solidFill>
                  <a:schemeClr val="lt1"/>
                </a:solidFill>
              </a:rPr>
              <a:t>: e.g., grouping retail investors by behavior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656" name="Google Shape;656;p7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661" name="Google Shape;66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662" name="Google Shape;66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663" name="Google Shape;663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76"/>
          <p:cNvSpPr txBox="1"/>
          <p:nvPr/>
        </p:nvSpPr>
        <p:spPr>
          <a:xfrm>
            <a:off x="444975" y="1428375"/>
            <a:ext cx="3718200" cy="2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Supervised vs Unsupervised Learning</a:t>
            </a:r>
            <a:endParaRPr b="1"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aiwppcache\download\20220914/0d74be1f092dfbe0bd477d4383303736.jpg0d74be1f092dfbe0bd477d4383303736" id="665" name="Google Shape;665;p76"/>
          <p:cNvPicPr preferRelativeResize="0"/>
          <p:nvPr/>
        </p:nvPicPr>
        <p:blipFill rotWithShape="1">
          <a:blip r:embed="rId6">
            <a:alphaModFix/>
          </a:blip>
          <a:srcRect b="0" l="22026" r="22026" t="0"/>
          <a:stretch/>
        </p:blipFill>
        <p:spPr>
          <a:xfrm>
            <a:off x="4198874" y="801574"/>
            <a:ext cx="3718123" cy="4056120"/>
          </a:xfrm>
          <a:custGeom>
            <a:rect b="b" l="l" r="r" t="t"/>
            <a:pathLst>
              <a:path extrusionOk="0" h="5760" w="5280">
                <a:moveTo>
                  <a:pt x="0" y="0"/>
                </a:moveTo>
                <a:lnTo>
                  <a:pt x="5280" y="0"/>
                </a:lnTo>
                <a:lnTo>
                  <a:pt x="5280" y="5760"/>
                </a:lnTo>
                <a:lnTo>
                  <a:pt x="0" y="576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66" name="Google Shape;666;p7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671" name="Google Shape;67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672" name="Google Shape;672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673" name="Google Shape;673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7"/>
          <p:cNvSpPr txBox="1"/>
          <p:nvPr/>
        </p:nvSpPr>
        <p:spPr>
          <a:xfrm>
            <a:off x="415858" y="33290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Supervised Learning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77"/>
          <p:cNvSpPr txBox="1"/>
          <p:nvPr/>
        </p:nvSpPr>
        <p:spPr>
          <a:xfrm>
            <a:off x="415850" y="1086125"/>
            <a:ext cx="8418300" cy="3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</a:rPr>
              <a:t>Learn from labeled data (X         Y)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Goal: Predict output based on input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Examples: 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Predict stock price (regression)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Predict loan default (classification)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676" name="Google Shape;676;p77"/>
          <p:cNvSpPr/>
          <p:nvPr/>
        </p:nvSpPr>
        <p:spPr>
          <a:xfrm>
            <a:off x="4633050" y="1208575"/>
            <a:ext cx="622500" cy="18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7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682" name="Google Shape;68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683" name="Google Shape;683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684" name="Google Shape;684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78"/>
          <p:cNvSpPr txBox="1"/>
          <p:nvPr/>
        </p:nvSpPr>
        <p:spPr>
          <a:xfrm>
            <a:off x="415858" y="33290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Uns</a:t>
            </a:r>
            <a:r>
              <a:rPr b="1" lang="en" sz="3000">
                <a:solidFill>
                  <a:schemeClr val="lt1"/>
                </a:solidFill>
              </a:rPr>
              <a:t>upervised Learning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78"/>
          <p:cNvSpPr txBox="1"/>
          <p:nvPr/>
        </p:nvSpPr>
        <p:spPr>
          <a:xfrm>
            <a:off x="415850" y="1086125"/>
            <a:ext cx="8418300" cy="3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</a:rPr>
              <a:t>No labels, discover hidden patterns in data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Goal: group or reduce data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Examples: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Segment </a:t>
            </a:r>
            <a:r>
              <a:rPr lang="en" sz="2400">
                <a:solidFill>
                  <a:schemeClr val="lt1"/>
                </a:solidFill>
              </a:rPr>
              <a:t>costumes</a:t>
            </a:r>
            <a:r>
              <a:rPr lang="en" sz="2400">
                <a:solidFill>
                  <a:schemeClr val="lt1"/>
                </a:solidFill>
              </a:rPr>
              <a:t> (clustering)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Reduce dimensions (PCA)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687" name="Google Shape;687;p7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Office 主题​​">
  <a:themeElements>
    <a:clrScheme name="Adjacency">
      <a:dk1>
        <a:srgbClr val="000000"/>
      </a:dk1>
      <a:lt1>
        <a:srgbClr val="FFFFFF"/>
      </a:lt1>
      <a:dk2>
        <a:srgbClr val="020C25"/>
      </a:dk2>
      <a:lt2>
        <a:srgbClr val="006275"/>
      </a:lt2>
      <a:accent1>
        <a:srgbClr val="02EBEB"/>
      </a:accent1>
      <a:accent2>
        <a:srgbClr val="07D5DE"/>
      </a:accent2>
      <a:accent3>
        <a:srgbClr val="0CBED1"/>
      </a:accent3>
      <a:accent4>
        <a:srgbClr val="12A8C5"/>
      </a:accent4>
      <a:accent5>
        <a:srgbClr val="1791B8"/>
      </a:accent5>
      <a:accent6>
        <a:srgbClr val="1C7BA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Office 主题​​">
  <a:themeElements>
    <a:clrScheme name="Adjacency">
      <a:dk1>
        <a:srgbClr val="000000"/>
      </a:dk1>
      <a:lt1>
        <a:srgbClr val="FFFFFF"/>
      </a:lt1>
      <a:dk2>
        <a:srgbClr val="020C25"/>
      </a:dk2>
      <a:lt2>
        <a:srgbClr val="006275"/>
      </a:lt2>
      <a:accent1>
        <a:srgbClr val="02EBEB"/>
      </a:accent1>
      <a:accent2>
        <a:srgbClr val="07D5DE"/>
      </a:accent2>
      <a:accent3>
        <a:srgbClr val="0CBED1"/>
      </a:accent3>
      <a:accent4>
        <a:srgbClr val="12A8C5"/>
      </a:accent4>
      <a:accent5>
        <a:srgbClr val="1791B8"/>
      </a:accent5>
      <a:accent6>
        <a:srgbClr val="1C7BA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Office 主题​​">
  <a:themeElements>
    <a:clrScheme name="">
      <a:dk1>
        <a:srgbClr val="000000"/>
      </a:dk1>
      <a:lt1>
        <a:srgbClr val="FFFFFF"/>
      </a:lt1>
      <a:dk2>
        <a:srgbClr val="020C25"/>
      </a:dk2>
      <a:lt2>
        <a:srgbClr val="006275"/>
      </a:lt2>
      <a:accent1>
        <a:srgbClr val="02EBEB"/>
      </a:accent1>
      <a:accent2>
        <a:srgbClr val="07D5DE"/>
      </a:accent2>
      <a:accent3>
        <a:srgbClr val="0CBED1"/>
      </a:accent3>
      <a:accent4>
        <a:srgbClr val="12A8C5"/>
      </a:accent4>
      <a:accent5>
        <a:srgbClr val="1791B8"/>
      </a:accent5>
      <a:accent6>
        <a:srgbClr val="1C7BA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